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3"/>
  </p:notesMasterIdLst>
  <p:sldIdLst>
    <p:sldId id="257" r:id="rId2"/>
    <p:sldId id="263" r:id="rId3"/>
    <p:sldId id="262" r:id="rId4"/>
    <p:sldId id="267" r:id="rId5"/>
    <p:sldId id="268" r:id="rId6"/>
    <p:sldId id="264" r:id="rId7"/>
    <p:sldId id="270" r:id="rId8"/>
    <p:sldId id="265" r:id="rId9"/>
    <p:sldId id="266" r:id="rId10"/>
    <p:sldId id="269" r:id="rId11"/>
    <p:sldId id="271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BCDF1-13B2-4577-A456-1ABB93260864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A3A1C-E249-408B-8247-484CEA7F359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093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A3A1C-E249-408B-8247-484CEA7F3593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122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A3A1C-E249-408B-8247-484CEA7F3593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302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A3A1C-E249-408B-8247-484CEA7F3593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64259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9539F5-B48C-4E57-9F52-3D03E6DC720A}" type="datetimeFigureOut">
              <a:rPr lang="lt-LT" smtClean="0"/>
              <a:t>2012.10.22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8915DA-B67E-4315-B8D1-1E723A6BDB21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988840"/>
          </a:xfrm>
        </p:spPr>
        <p:txBody>
          <a:bodyPr>
            <a:normAutofit/>
          </a:bodyPr>
          <a:lstStyle/>
          <a:p>
            <a:pPr algn="ctr"/>
            <a:r>
              <a:rPr lang="lt-LT" sz="4400" dirty="0">
                <a:latin typeface="Aharoni" pitchFamily="2" charset="-79"/>
                <a:cs typeface="Aharoni" pitchFamily="2" charset="-79"/>
              </a:rPr>
              <a:t/>
            </a:r>
            <a:br>
              <a:rPr lang="lt-LT" sz="4400" dirty="0">
                <a:latin typeface="Aharoni" pitchFamily="2" charset="-79"/>
                <a:cs typeface="Aharoni" pitchFamily="2" charset="-79"/>
              </a:rPr>
            </a:br>
            <a:r>
              <a:rPr lang="lt-LT" sz="7200" dirty="0" smtClean="0">
                <a:latin typeface="Aharoni" pitchFamily="2" charset="-79"/>
                <a:cs typeface="Aharoni" pitchFamily="2" charset="-79"/>
              </a:rPr>
              <a:t>INTERVIU</a:t>
            </a:r>
            <a:endParaRPr lang="lt-LT" sz="72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il_fi" descr="http://3.bp.blogspot.com/-EYUcVRGE_vM/T6A5CVashFI/AAAAAAAAAI0/CmV95EYBfw0/s1600/intervista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504" y="2125357"/>
            <a:ext cx="3852068" cy="40507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3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80"/>
            <a:ext cx="8686800" cy="936104"/>
          </a:xfrm>
        </p:spPr>
        <p:txBody>
          <a:bodyPr>
            <a:noAutofit/>
          </a:bodyPr>
          <a:lstStyle/>
          <a:p>
            <a:r>
              <a:rPr lang="lt-LT" sz="4800" dirty="0"/>
              <a:t>KAS YRA INTERVIU?</a:t>
            </a:r>
            <a:br>
              <a:rPr lang="lt-LT" sz="4800" dirty="0"/>
            </a:b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3600" dirty="0"/>
              <a:t>T</a:t>
            </a:r>
            <a:r>
              <a:rPr lang="lt-LT" sz="3600" dirty="0" smtClean="0"/>
              <a:t>ai </a:t>
            </a:r>
            <a:r>
              <a:rPr lang="lt-LT" sz="3600" dirty="0"/>
              <a:t>betarpiška (akis į </a:t>
            </a:r>
            <a:r>
              <a:rPr lang="lt-LT" sz="3600" dirty="0" smtClean="0"/>
              <a:t>akį)</a:t>
            </a:r>
          </a:p>
          <a:p>
            <a:pPr marL="0" indent="0">
              <a:buNone/>
            </a:pPr>
            <a:r>
              <a:rPr lang="lt-LT" sz="3600" dirty="0" smtClean="0"/>
              <a:t>intervuotojo </a:t>
            </a:r>
            <a:r>
              <a:rPr lang="lt-LT" sz="3600" dirty="0"/>
              <a:t>(klausinėtojo) </a:t>
            </a: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ir </a:t>
            </a:r>
            <a:r>
              <a:rPr lang="lt-LT" sz="3600" dirty="0"/>
              <a:t>respondento (atsakinėtojo) </a:t>
            </a: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sąveika</a:t>
            </a:r>
            <a:r>
              <a:rPr lang="lt-LT" sz="3600" dirty="0"/>
              <a:t>, kai tyrinėtoją </a:t>
            </a: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dominanti </a:t>
            </a:r>
            <a:r>
              <a:rPr lang="lt-LT" sz="3600" dirty="0"/>
              <a:t>informacija </a:t>
            </a: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gaunama </a:t>
            </a:r>
            <a:r>
              <a:rPr lang="lt-LT" sz="3600" dirty="0"/>
              <a:t>žodžiu, </a:t>
            </a: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atsakant </a:t>
            </a:r>
            <a:r>
              <a:rPr lang="lt-LT" sz="3600" dirty="0"/>
              <a:t>į pateikiamus </a:t>
            </a: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klausimus</a:t>
            </a:r>
            <a:r>
              <a:rPr lang="lt-LT" sz="3600" dirty="0"/>
              <a:t>.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l_fi" descr="http://ktksa.lt/wp-content/uploads/2012/10/klaustukas51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752"/>
            <a:ext cx="3009646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6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71600"/>
          </a:xfrm>
        </p:spPr>
        <p:txBody>
          <a:bodyPr>
            <a:noAutofit/>
          </a:bodyPr>
          <a:lstStyle/>
          <a:p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Interviu </a:t>
            </a:r>
            <a:r>
              <a:rPr lang="lt-LT" sz="4800" dirty="0"/>
              <a:t>dažniausiai naudojama:</a:t>
            </a:r>
            <a:br>
              <a:rPr lang="lt-LT" sz="4800" dirty="0"/>
            </a:b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8840"/>
            <a:ext cx="8686800" cy="4091285"/>
          </a:xfrm>
        </p:spPr>
        <p:txBody>
          <a:bodyPr>
            <a:normAutofit lnSpcReduction="10000"/>
          </a:bodyPr>
          <a:lstStyle/>
          <a:p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kai kalbinamas asmuo gali autoritetingai pateikti kokią nors visuomenei svarbią </a:t>
            </a: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informaciją;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kai domimasi jo nuomone kokiu nors </a:t>
            </a: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klausimu;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kai domina jo asmenybė</a:t>
            </a: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gyvenimo </a:t>
            </a: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būdas.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  <a:p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rg_hi" descr="https://encrypted-tbn3.gstatic.com/images?q=tbn:ANd9GcQFC4RdXTsTr3ayDcTy1LEWmOfTkeO2lvaE_Yd3IxBneLEI4y9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77072"/>
            <a:ext cx="3555479" cy="2592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14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INTERVUOTOJAS TURI BŪTI: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sąžiningas </a:t>
            </a:r>
            <a:r>
              <a:rPr lang="lt-LT" dirty="0"/>
              <a:t>ir tiksliai laikytis numatytos instrukcijos</a:t>
            </a:r>
            <a:r>
              <a:rPr lang="lt-LT" dirty="0" smtClean="0"/>
              <a:t>;</a:t>
            </a:r>
          </a:p>
          <a:p>
            <a:r>
              <a:rPr lang="lt-LT" dirty="0"/>
              <a:t>aukštos </a:t>
            </a:r>
            <a:r>
              <a:rPr lang="lt-LT" dirty="0" smtClean="0"/>
              <a:t>kultūros;</a:t>
            </a:r>
          </a:p>
          <a:p>
            <a:r>
              <a:rPr lang="lt-LT" dirty="0" smtClean="0"/>
              <a:t>dėmesingas</a:t>
            </a:r>
            <a:r>
              <a:rPr lang="lt-LT" dirty="0"/>
              <a:t>, pastabus per </a:t>
            </a:r>
            <a:r>
              <a:rPr lang="lt-LT" dirty="0" smtClean="0"/>
              <a:t>visą interviu;</a:t>
            </a:r>
          </a:p>
          <a:p>
            <a:r>
              <a:rPr lang="lt-LT" dirty="0" smtClean="0"/>
              <a:t>kantrus </a:t>
            </a:r>
            <a:r>
              <a:rPr lang="lt-LT" dirty="0"/>
              <a:t>(</a:t>
            </a:r>
            <a:r>
              <a:rPr lang="lt-LT" dirty="0" smtClean="0"/>
              <a:t>mokėti </a:t>
            </a:r>
            <a:r>
              <a:rPr lang="lt-LT" dirty="0"/>
              <a:t>iki galo išklausyti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respondentą, nepertraukti</a:t>
            </a:r>
            <a:r>
              <a:rPr lang="lt-LT" dirty="0"/>
              <a:t>, </a:t>
            </a:r>
            <a:r>
              <a:rPr lang="lt-LT" dirty="0" smtClean="0"/>
              <a:t>teisingai </a:t>
            </a:r>
          </a:p>
          <a:p>
            <a:pPr marL="0" indent="0">
              <a:buNone/>
            </a:pPr>
            <a:r>
              <a:rPr lang="lt-LT" dirty="0" smtClean="0"/>
              <a:t>jį suprasti);</a:t>
            </a:r>
          </a:p>
          <a:p>
            <a:r>
              <a:rPr lang="lt-LT" dirty="0"/>
              <a:t>k</a:t>
            </a:r>
            <a:r>
              <a:rPr lang="lt-LT" dirty="0" smtClean="0"/>
              <a:t>albėti ne per greitai, aiškiai, </a:t>
            </a:r>
          </a:p>
          <a:p>
            <a:pPr marL="0" indent="0">
              <a:buNone/>
            </a:pPr>
            <a:r>
              <a:rPr lang="lt-LT" dirty="0" smtClean="0"/>
              <a:t>konkrečiai.</a:t>
            </a:r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l_fi" descr="http://www.dovanucentras.lt/images/photo_text/klausimai%281%2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76" y="2636912"/>
            <a:ext cx="1836712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60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INTERVUOTOJAS TURI MOKĖTI: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lt-LT" dirty="0" smtClean="0"/>
          </a:p>
          <a:p>
            <a:r>
              <a:rPr lang="lt-LT" sz="3300" dirty="0" smtClean="0"/>
              <a:t>klausyti </a:t>
            </a:r>
            <a:r>
              <a:rPr lang="lt-LT" sz="3300" dirty="0"/>
              <a:t>ir </a:t>
            </a:r>
            <a:r>
              <a:rPr lang="lt-LT" sz="3300" dirty="0" smtClean="0"/>
              <a:t>suprasti, ką </a:t>
            </a:r>
          </a:p>
          <a:p>
            <a:pPr marL="0" indent="0">
              <a:buNone/>
            </a:pPr>
            <a:r>
              <a:rPr lang="lt-LT" sz="3300" dirty="0" smtClean="0"/>
              <a:t>respondentas kalba;</a:t>
            </a:r>
          </a:p>
          <a:p>
            <a:r>
              <a:rPr lang="lt-LT" sz="3300" dirty="0" smtClean="0"/>
              <a:t>patylėti</a:t>
            </a:r>
            <a:r>
              <a:rPr lang="lt-LT" sz="3300" dirty="0"/>
              <a:t>, nes </a:t>
            </a:r>
            <a:r>
              <a:rPr lang="lt-LT" sz="3300" dirty="0" smtClean="0"/>
              <a:t>respondentas</a:t>
            </a:r>
          </a:p>
          <a:p>
            <a:pPr marL="0" indent="0">
              <a:buNone/>
            </a:pPr>
            <a:r>
              <a:rPr lang="lt-LT" sz="3300" dirty="0" smtClean="0"/>
              <a:t>turi turėti </a:t>
            </a:r>
            <a:r>
              <a:rPr lang="lt-LT" sz="3300" dirty="0"/>
              <a:t>laiko </a:t>
            </a:r>
            <a:r>
              <a:rPr lang="lt-LT" sz="3300" dirty="0" smtClean="0"/>
              <a:t>pagalvoti. </a:t>
            </a:r>
          </a:p>
          <a:p>
            <a:pPr marL="0" indent="0">
              <a:buNone/>
            </a:pPr>
            <a:r>
              <a:rPr lang="lt-LT" sz="3300" dirty="0" smtClean="0"/>
              <a:t>Negalima </a:t>
            </a:r>
            <a:r>
              <a:rPr lang="lt-LT" sz="3300" dirty="0"/>
              <a:t>respondento skubinti</a:t>
            </a:r>
            <a:r>
              <a:rPr lang="lt-LT" sz="3300" dirty="0" smtClean="0"/>
              <a:t>;</a:t>
            </a:r>
          </a:p>
          <a:p>
            <a:r>
              <a:rPr lang="lt-LT" sz="3300" dirty="0"/>
              <a:t>v</a:t>
            </a:r>
            <a:r>
              <a:rPr lang="lt-LT" sz="3300" dirty="0" smtClean="0"/>
              <a:t>engti įtaigos </a:t>
            </a:r>
            <a:r>
              <a:rPr lang="lt-LT" sz="3300" dirty="0"/>
              <a:t>per </a:t>
            </a:r>
            <a:r>
              <a:rPr lang="lt-LT" sz="3300" dirty="0" smtClean="0"/>
              <a:t>intonaciją , gestus,manieras </a:t>
            </a:r>
            <a:r>
              <a:rPr lang="lt-LT" sz="3300" dirty="0"/>
              <a:t>ir kitus </a:t>
            </a:r>
            <a:r>
              <a:rPr lang="lt-LT" sz="3300" dirty="0" smtClean="0"/>
              <a:t>verbalinius veiksmus.</a:t>
            </a:r>
            <a:endParaRPr lang="lt-LT" sz="3300" dirty="0"/>
          </a:p>
        </p:txBody>
      </p:sp>
      <p:pic>
        <p:nvPicPr>
          <p:cNvPr id="4" name="il_fi" descr="http://purduecco.files.wordpress.com/2012/02/informational-interview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0768"/>
            <a:ext cx="2955935" cy="2995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7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INTERVIU RENGIMO ETAPAI: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i</a:t>
            </a:r>
            <a:r>
              <a:rPr lang="lt-LT" dirty="0" smtClean="0"/>
              <a:t>nterviu </a:t>
            </a:r>
            <a:r>
              <a:rPr lang="lt-LT" dirty="0"/>
              <a:t>temos ir asmens, kuriam bus pateikiami klausimai, </a:t>
            </a:r>
            <a:r>
              <a:rPr lang="lt-LT" dirty="0" smtClean="0"/>
              <a:t>pasirinkimas;</a:t>
            </a:r>
          </a:p>
          <a:p>
            <a:r>
              <a:rPr lang="lt-LT" dirty="0" smtClean="0"/>
              <a:t> literatūros </a:t>
            </a:r>
            <a:r>
              <a:rPr lang="lt-LT" dirty="0"/>
              <a:t>ir kitų šaltinių medžiagos pasirinkta interviu tema </a:t>
            </a:r>
            <a:r>
              <a:rPr lang="lt-LT" dirty="0" smtClean="0"/>
              <a:t>studijavimas;</a:t>
            </a:r>
          </a:p>
          <a:p>
            <a:r>
              <a:rPr lang="lt-LT" dirty="0" smtClean="0"/>
              <a:t> </a:t>
            </a:r>
            <a:r>
              <a:rPr lang="lt-LT" dirty="0"/>
              <a:t>d</a:t>
            </a:r>
            <a:r>
              <a:rPr lang="lt-LT" dirty="0" smtClean="0"/>
              <a:t>omėjimasis </a:t>
            </a:r>
            <a:r>
              <a:rPr lang="lt-LT" dirty="0"/>
              <a:t>asmeniu, kuris pakviestas </a:t>
            </a:r>
            <a:r>
              <a:rPr lang="lt-LT" dirty="0" smtClean="0"/>
              <a:t>interviu;</a:t>
            </a:r>
          </a:p>
          <a:p>
            <a:r>
              <a:rPr lang="lt-LT" dirty="0"/>
              <a:t>i</a:t>
            </a:r>
            <a:r>
              <a:rPr lang="lt-LT" dirty="0" smtClean="0"/>
              <a:t>nterviu </a:t>
            </a:r>
            <a:r>
              <a:rPr lang="lt-LT" dirty="0"/>
              <a:t>klausimų </a:t>
            </a:r>
            <a:r>
              <a:rPr lang="lt-LT" dirty="0" smtClean="0"/>
              <a:t>parengimas;</a:t>
            </a:r>
          </a:p>
          <a:p>
            <a:r>
              <a:rPr lang="lt-LT" dirty="0" smtClean="0"/>
              <a:t>  </a:t>
            </a:r>
            <a:r>
              <a:rPr lang="lt-LT" dirty="0"/>
              <a:t>i</a:t>
            </a:r>
            <a:r>
              <a:rPr lang="lt-LT" dirty="0" smtClean="0"/>
              <a:t>nterviu užrašymas.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l_fi" descr="http://www.mokslas.lt/images/uploaded/questi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293096"/>
            <a:ext cx="2952328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39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800" dirty="0" smtClean="0"/>
              <a:t>INTERVIU KLAUSIMAI TURĖTŲ 				BŪTI: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aiškūs;</a:t>
            </a:r>
          </a:p>
          <a:p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okie, į kuriuos nebūtų galima atsakyti „taip“ arba „ne“;</a:t>
            </a:r>
          </a:p>
          <a:p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uoseklūs;</a:t>
            </a:r>
          </a:p>
          <a:p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korektiški.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l_fi" descr="http://www.asvyras.lt/turinys/galerija/2010/09/klausimai-klausimas-atsakyma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24944"/>
            <a:ext cx="4021038" cy="3323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01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800" dirty="0" smtClean="0"/>
              <a:t>KAIP GALIMA UŽRAŠYTI INTERVIU TEKSTĄ: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/>
              <a:t>tikslus užrašymas (tiksliai užrašomi klausimai ir atsakymai, nieko nekeičiant) – tai </a:t>
            </a:r>
            <a:r>
              <a:rPr lang="lt-LT" b="1" dirty="0"/>
              <a:t>interviu-dialogas</a:t>
            </a:r>
            <a:r>
              <a:rPr lang="lt-LT" dirty="0"/>
              <a:t>;</a:t>
            </a:r>
          </a:p>
          <a:p>
            <a:r>
              <a:rPr lang="lt-LT" dirty="0"/>
              <a:t>b) kalbinto asmens atsakymų – kaip vientiso pasakojimo – </a:t>
            </a:r>
            <a:r>
              <a:rPr lang="lt-LT" dirty="0" smtClean="0"/>
              <a:t>užrašymas. Tai </a:t>
            </a:r>
            <a:r>
              <a:rPr lang="lt-LT" b="1" dirty="0"/>
              <a:t>interviu-monologas</a:t>
            </a:r>
            <a:r>
              <a:rPr lang="lt-LT" dirty="0"/>
              <a:t>;</a:t>
            </a:r>
          </a:p>
          <a:p>
            <a:r>
              <a:rPr lang="lt-LT" dirty="0"/>
              <a:t>c) laisvai perpasakotas pokalbis su kalbintu asmeniu, cituojant savo klausimus ir atsakymus, papildant pasakojimą savo įspūdžiais, praplečiant pokalbio aplinkybių aprašymu, savo nuomone – tai </a:t>
            </a:r>
            <a:r>
              <a:rPr lang="lt-LT" b="1" dirty="0"/>
              <a:t>interviu-pasakojimas</a:t>
            </a:r>
            <a:r>
              <a:rPr lang="lt-LT" dirty="0" smtClean="0"/>
              <a:t>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689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800" dirty="0" smtClean="0"/>
              <a:t>INTERVIU MEDŽIAGOS TVARKYMAS: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i</a:t>
            </a:r>
            <a:r>
              <a:rPr lang="lt-LT" dirty="0" smtClean="0"/>
              <a:t>nterviu </a:t>
            </a:r>
            <a:r>
              <a:rPr lang="lt-LT" dirty="0"/>
              <a:t>teksto redagavimas – tikrinamas turinys, raiška, rašyba ir </a:t>
            </a:r>
            <a:r>
              <a:rPr lang="lt-LT" dirty="0" smtClean="0"/>
              <a:t>skyryba;</a:t>
            </a:r>
          </a:p>
          <a:p>
            <a:r>
              <a:rPr lang="lt-LT" dirty="0"/>
              <a:t>i</a:t>
            </a:r>
            <a:r>
              <a:rPr lang="lt-LT" dirty="0" smtClean="0"/>
              <a:t>nterviu </a:t>
            </a:r>
            <a:r>
              <a:rPr lang="lt-LT" dirty="0"/>
              <a:t>iliustravimas – tai nuotraukų, vaizdų ar iliustracijų parengtam tekstui </a:t>
            </a:r>
            <a:r>
              <a:rPr lang="lt-LT" dirty="0" smtClean="0"/>
              <a:t>parinkimas;</a:t>
            </a:r>
          </a:p>
          <a:p>
            <a:r>
              <a:rPr lang="lt-LT" dirty="0"/>
              <a:t>p</a:t>
            </a:r>
            <a:r>
              <a:rPr lang="lt-LT" dirty="0" smtClean="0"/>
              <a:t>arengto </a:t>
            </a:r>
            <a:r>
              <a:rPr lang="lt-LT" dirty="0"/>
              <a:t>interviu teksto derinimas su kalbintu asmeniu (pateikti perengtą tekstą, jei kas nors netinka, pataisyti</a:t>
            </a:r>
            <a:r>
              <a:rPr lang="lt-LT" dirty="0" smtClean="0"/>
              <a:t>);</a:t>
            </a:r>
          </a:p>
          <a:p>
            <a:r>
              <a:rPr lang="lt-LT" dirty="0"/>
              <a:t>i</a:t>
            </a:r>
            <a:r>
              <a:rPr lang="lt-LT" dirty="0" smtClean="0"/>
              <a:t>nterviu </a:t>
            </a:r>
            <a:r>
              <a:rPr lang="lt-LT" dirty="0"/>
              <a:t>publikavimas (spausdinto varianto pateikimas skaitytojams).</a:t>
            </a:r>
          </a:p>
          <a:p>
            <a:endParaRPr lang="lt-LT" dirty="0"/>
          </a:p>
          <a:p>
            <a:endParaRPr lang="lt-LT" dirty="0"/>
          </a:p>
          <a:p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40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/>
              <a:t>INTERVIU TURĖTŲ BŪTI: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įžanga. </a:t>
            </a:r>
            <a:r>
              <a:rPr lang="lt-LT" dirty="0"/>
              <a:t>Kad interviu nebūtų tiesiog paviešintas dviejų žmonių dialogas apie bet ką, jo pradžioje reikėtų parašyti trumpą paaiškinimą, kodėl būtent iš to žmogaus ir būtent </a:t>
            </a:r>
            <a:r>
              <a:rPr lang="lt-LT" dirty="0" smtClean="0"/>
              <a:t>apie tai </a:t>
            </a:r>
            <a:r>
              <a:rPr lang="lt-LT" dirty="0"/>
              <a:t>imate interviu, kodėl tai </a:t>
            </a:r>
            <a:r>
              <a:rPr lang="lt-LT" dirty="0" smtClean="0"/>
              <a:t>svarbu;</a:t>
            </a:r>
          </a:p>
          <a:p>
            <a:r>
              <a:rPr lang="lt-LT" dirty="0"/>
              <a:t>p</a:t>
            </a:r>
            <a:r>
              <a:rPr lang="lt-LT" dirty="0" smtClean="0"/>
              <a:t>abaiga. Joje turėtų būti išvados,</a:t>
            </a:r>
          </a:p>
          <a:p>
            <a:pPr marL="0" indent="0">
              <a:buNone/>
            </a:pPr>
            <a:r>
              <a:rPr lang="lt-LT" dirty="0" smtClean="0"/>
              <a:t> susidarytos </a:t>
            </a:r>
            <a:r>
              <a:rPr lang="lt-LT" dirty="0"/>
              <a:t>interviu metu.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Priešingu </a:t>
            </a:r>
            <a:r>
              <a:rPr lang="lt-LT" dirty="0"/>
              <a:t>atveju interviu atrodys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beprasmis </a:t>
            </a:r>
            <a:r>
              <a:rPr lang="lt-LT" dirty="0"/>
              <a:t>ir nieko nepasakantis.</a:t>
            </a:r>
            <a:br>
              <a:rPr lang="lt-LT" dirty="0"/>
            </a:br>
            <a:endParaRPr lang="lt-LT" dirty="0"/>
          </a:p>
        </p:txBody>
      </p:sp>
      <p:pic>
        <p:nvPicPr>
          <p:cNvPr id="5" name="il_fi" descr="http://www.nezinau.lt/wp-content/uploads/2007/12/klausimai0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26210"/>
            <a:ext cx="3312368" cy="2743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548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699992"/>
          </a:xfrm>
        </p:spPr>
        <p:txBody>
          <a:bodyPr>
            <a:noAutofit/>
          </a:bodyPr>
          <a:lstStyle/>
          <a:p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Patys </a:t>
            </a:r>
            <a:r>
              <a:rPr lang="lt-LT" sz="4800" dirty="0"/>
              <a:t>svarbiausi </a:t>
            </a: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darbai </a:t>
            </a:r>
            <a:r>
              <a:rPr lang="lt-LT" sz="4800" dirty="0"/>
              <a:t>priklauso </a:t>
            </a:r>
            <a:r>
              <a:rPr lang="lt-LT" sz="4800" dirty="0" smtClean="0"/>
              <a:t>nuo</a:t>
            </a:r>
            <a:r>
              <a:rPr lang="lt-LT" sz="4800" dirty="0"/>
              <a:t>, rodos, </a:t>
            </a:r>
            <a:r>
              <a:rPr lang="lt-LT" sz="4800" dirty="0" smtClean="0"/>
              <a:t>niekingų</a:t>
            </a:r>
            <a:br>
              <a:rPr lang="lt-LT" sz="4800" dirty="0" smtClean="0"/>
            </a:br>
            <a:r>
              <a:rPr lang="lt-LT" sz="4800" dirty="0" smtClean="0"/>
              <a:t> </a:t>
            </a:r>
            <a:r>
              <a:rPr lang="lt-LT" sz="4800" dirty="0"/>
              <a:t>dalykų, todėl </a:t>
            </a: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reikia </a:t>
            </a:r>
            <a:r>
              <a:rPr lang="lt-LT" sz="4800" dirty="0"/>
              <a:t>būti </a:t>
            </a: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atsargiam </a:t>
            </a:r>
            <a:r>
              <a:rPr lang="lt-LT" sz="4800" dirty="0"/>
              <a:t>ir </a:t>
            </a: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apgalvoti </a:t>
            </a:r>
            <a:br>
              <a:rPr lang="lt-LT" sz="4800" dirty="0" smtClean="0"/>
            </a:br>
            <a:r>
              <a:rPr lang="lt-LT" sz="4800" dirty="0" smtClean="0"/>
              <a:t>net smulkmenas</a:t>
            </a:r>
            <a:br>
              <a:rPr lang="lt-LT" sz="4800" dirty="0" smtClean="0"/>
            </a:br>
            <a:r>
              <a:rPr lang="lt-LT" sz="2400" dirty="0" smtClean="0"/>
              <a:t>Frančeskas gvičardinis</a:t>
            </a:r>
            <a:endParaRPr lang="lt-LT" sz="4800" dirty="0"/>
          </a:p>
        </p:txBody>
      </p:sp>
      <p:pic>
        <p:nvPicPr>
          <p:cNvPr id="3" name="il_fi" descr="http://teachers.net/gazette/SEP08/newlin/APencil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3314065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68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399</Words>
  <Application>Microsoft Office PowerPoint</Application>
  <PresentationFormat>On-screen Show (4:3)</PresentationFormat>
  <Paragraphs>65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Trek</vt:lpstr>
      <vt:lpstr> INTERVIU</vt:lpstr>
      <vt:lpstr>KAS YRA INTERVIU? </vt:lpstr>
      <vt:lpstr> Interviu dažniausiai naudojama: </vt:lpstr>
      <vt:lpstr>INTERVUOTOJAS TURI BŪTI:</vt:lpstr>
      <vt:lpstr>INTERVUOTOJAS TURI MOKĖTI:</vt:lpstr>
      <vt:lpstr>INTERVIU RENGIMO ETAPAI:</vt:lpstr>
      <vt:lpstr>INTERVIU KLAUSIMAI TURĖTŲ     BŪTI:</vt:lpstr>
      <vt:lpstr>KAIP GALIMA UŽRAŠYTI INTERVIU TEKSTĄ:</vt:lpstr>
      <vt:lpstr>INTERVIU MEDŽIAGOS TVARKYMAS:</vt:lpstr>
      <vt:lpstr>INTERVIU TURĖTŲ BŪTI:</vt:lpstr>
      <vt:lpstr> Patys svarbiausi  darbai priklauso nuo, rodos, niekingų  dalykų, todėl  reikia būti  atsargiam ir  apgalvoti  net smulkmenas Frančeskas gvičardinis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INTERVIU</dc:title>
  <dc:creator>Administrator</dc:creator>
  <cp:lastModifiedBy>Administrator</cp:lastModifiedBy>
  <cp:revision>16</cp:revision>
  <dcterms:created xsi:type="dcterms:W3CDTF">2012-10-22T16:06:29Z</dcterms:created>
  <dcterms:modified xsi:type="dcterms:W3CDTF">2012-10-22T19:27:10Z</dcterms:modified>
</cp:coreProperties>
</file>