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809B137-83CA-48B3-9DF1-28B09E704BEA}" type="datetimeFigureOut">
              <a:rPr lang="lt-LT" smtClean="0"/>
              <a:pPr/>
              <a:t>2012.10.09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440EAED-C3BB-4630-B4F6-5AA19F03691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348880"/>
            <a:ext cx="6172200" cy="1368152"/>
          </a:xfrm>
        </p:spPr>
        <p:txBody>
          <a:bodyPr/>
          <a:lstStyle/>
          <a:p>
            <a:pPr algn="ctr"/>
            <a:r>
              <a:rPr lang="lt-LT" dirty="0" smtClean="0"/>
              <a:t>Sudėtinių bejungtukių sakinių tipai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Bejungtukių sakinių skirstymas: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r>
              <a:rPr lang="lt-LT" sz="3600" dirty="0" smtClean="0"/>
              <a:t>Sudedamieji,</a:t>
            </a:r>
          </a:p>
          <a:p>
            <a:r>
              <a:rPr lang="lt-LT" sz="3600" dirty="0" smtClean="0"/>
              <a:t>Gretinamieji,</a:t>
            </a:r>
          </a:p>
          <a:p>
            <a:r>
              <a:rPr lang="lt-LT" sz="3600" dirty="0" smtClean="0"/>
              <a:t>Sąlygojamieji,</a:t>
            </a:r>
          </a:p>
          <a:p>
            <a:r>
              <a:rPr lang="lt-LT" sz="3600" dirty="0" smtClean="0"/>
              <a:t>Paremiamieji.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Sudedamieji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   Tokie bejungtukiai sakiniai, kurių dėmenimis išvardijami vienu laiku arba vienas po kito vykstantys veiksmai.</a:t>
            </a:r>
          </a:p>
          <a:p>
            <a:endParaRPr lang="lt-LT" dirty="0" smtClean="0"/>
          </a:p>
          <a:p>
            <a:pPr algn="just">
              <a:buNone/>
            </a:pPr>
            <a:r>
              <a:rPr lang="lt-LT" dirty="0" smtClean="0"/>
              <a:t>    Pvz., </a:t>
            </a:r>
            <a:r>
              <a:rPr lang="lt-LT" i="1" dirty="0" smtClean="0"/>
              <a:t>Traukinys ūktelėjo, keleiviai sušoko į vagonus.</a:t>
            </a:r>
            <a:endParaRPr lang="lt-LT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gretinamieji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   Tokie bejungtukiai sakiniai, kuriuose gretinamos ar priešinamos situacijos.</a:t>
            </a:r>
          </a:p>
          <a:p>
            <a:endParaRPr lang="lt-LT" dirty="0" smtClean="0"/>
          </a:p>
          <a:p>
            <a:pPr algn="just">
              <a:buNone/>
            </a:pPr>
            <a:r>
              <a:rPr lang="lt-LT" dirty="0" smtClean="0"/>
              <a:t>    Pvz., </a:t>
            </a:r>
            <a:r>
              <a:rPr lang="lt-LT" i="1" dirty="0" smtClean="0"/>
              <a:t>Aš jam kalną pyliau, jis man duobę kasė.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sąlygojamieji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    Tokie bejungtukiai sakiniai, kurių pirmas dėmuo pasako sąlygą, o antras – ko reikia, kad ta sąlyga būtų išpildyta.</a:t>
            </a:r>
          </a:p>
          <a:p>
            <a:endParaRPr lang="lt-LT" dirty="0" smtClean="0"/>
          </a:p>
          <a:p>
            <a:pPr algn="just">
              <a:buNone/>
            </a:pPr>
            <a:r>
              <a:rPr lang="lt-LT" dirty="0" smtClean="0"/>
              <a:t>    Pvz., </a:t>
            </a:r>
            <a:r>
              <a:rPr lang="lt-LT" i="1" dirty="0" smtClean="0"/>
              <a:t>Greit susiūsi – greit iširs.</a:t>
            </a:r>
            <a:endParaRPr lang="lt-LT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paremiamieji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lt-LT" dirty="0" smtClean="0"/>
              <a:t>     Tokie bejungtukiai sakiniai, kurių dėmenys papildo ir paaiškina, pasako priežastį ir pasekmę.</a:t>
            </a:r>
          </a:p>
          <a:p>
            <a:endParaRPr lang="lt-LT" dirty="0" smtClean="0"/>
          </a:p>
          <a:p>
            <a:pPr algn="just">
              <a:buNone/>
            </a:pPr>
            <a:r>
              <a:rPr lang="lt-LT" dirty="0" smtClean="0"/>
              <a:t>    Pvz., </a:t>
            </a:r>
            <a:r>
              <a:rPr lang="lt-LT" i="1" dirty="0" smtClean="0"/>
              <a:t>Nerodyk dantų: niekas jų nepirks.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 algn="just">
              <a:buNone/>
            </a:pPr>
            <a:r>
              <a:rPr lang="lt-LT" i="1" smtClean="0"/>
              <a:t>  </a:t>
            </a:r>
            <a:r>
              <a:rPr lang="lt-LT" sz="2000" i="1" smtClean="0"/>
              <a:t>    </a:t>
            </a:r>
            <a:r>
              <a:rPr lang="lt-LT" sz="2000" i="1" smtClean="0"/>
              <a:t> Padėkite </a:t>
            </a:r>
            <a:r>
              <a:rPr lang="lt-LT" sz="2000" i="1" dirty="0" smtClean="0"/>
              <a:t>skyrybos ženklus. Nurodykite, kokio tipo: sudedamojo, gretinamojo, sąlygojamojo ar paremiamojo yra pateikti sakiniai.</a:t>
            </a:r>
            <a:endParaRPr lang="lt-LT" sz="2000" dirty="0" smtClean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r>
              <a:rPr lang="lt-LT" dirty="0" smtClean="0"/>
              <a:t>Kosėk </a:t>
            </a:r>
            <a:r>
              <a:rPr lang="lt-LT" dirty="0"/>
              <a:t>nekosėk sūrio negausi. </a:t>
            </a:r>
            <a:endParaRPr lang="lt-LT" dirty="0" smtClean="0"/>
          </a:p>
          <a:p>
            <a:pPr marL="514350" indent="-514350">
              <a:buAutoNum type="arabicPeriod"/>
            </a:pPr>
            <a:r>
              <a:rPr lang="lt-LT" dirty="0" smtClean="0"/>
              <a:t>Parko </a:t>
            </a:r>
            <a:r>
              <a:rPr lang="lt-LT" dirty="0"/>
              <a:t>link nuaidi paskutiniai žingsniai trinkteli kiemo varteliai žmogus pasuka namų link. </a:t>
            </a:r>
            <a:endParaRPr lang="lt-LT" dirty="0" smtClean="0"/>
          </a:p>
          <a:p>
            <a:pPr marL="514350" indent="-514350">
              <a:buAutoNum type="arabicPeriod"/>
            </a:pPr>
            <a:r>
              <a:rPr lang="lt-LT" dirty="0" smtClean="0"/>
              <a:t>Blogas </a:t>
            </a:r>
            <a:r>
              <a:rPr lang="lt-LT" dirty="0"/>
              <a:t>išknaiso geras sutaiso. </a:t>
            </a:r>
            <a:endParaRPr lang="lt-LT" dirty="0" smtClean="0"/>
          </a:p>
          <a:p>
            <a:pPr marL="514350" indent="-514350">
              <a:buAutoNum type="arabicPeriod"/>
            </a:pPr>
            <a:r>
              <a:rPr lang="lt-LT" dirty="0" smtClean="0"/>
              <a:t>Oras </a:t>
            </a:r>
            <a:r>
              <a:rPr lang="lt-LT" dirty="0"/>
              <a:t>per naktį nepasitaisė rytą taip pat lijo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Vaikai </a:t>
            </a:r>
            <a:r>
              <a:rPr lang="lt-LT" dirty="0"/>
              <a:t>po daržinę bastinėjasi moteriškės po vidų tvarkosi vyrai laukuose dirba.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</TotalTime>
  <Words>196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Sudėtinių bejungtukių sakinių tipai</vt:lpstr>
      <vt:lpstr>Bejungtukių sakinių skirstymas:</vt:lpstr>
      <vt:lpstr>Sudedamieji</vt:lpstr>
      <vt:lpstr>gretinamieji</vt:lpstr>
      <vt:lpstr>sąlygojamieji</vt:lpstr>
      <vt:lpstr>paremiamieji</vt:lpstr>
      <vt:lpstr>Užduotis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Sudėtinių bejungtukių sakinių tipai</dc:title>
  <dc:creator>ausros</dc:creator>
  <cp:lastModifiedBy>ausros</cp:lastModifiedBy>
  <cp:revision>4</cp:revision>
  <dcterms:created xsi:type="dcterms:W3CDTF">2012-10-09T17:37:12Z</dcterms:created>
  <dcterms:modified xsi:type="dcterms:W3CDTF">2012-10-09T18:24:43Z</dcterms:modified>
</cp:coreProperties>
</file>