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3" r:id="rId6"/>
    <p:sldId id="265" r:id="rId7"/>
    <p:sldId id="257" r:id="rId8"/>
    <p:sldId id="264" r:id="rId9"/>
    <p:sldId id="260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B0DD-AC92-4D2B-876A-310956970102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8BC-6B2B-4C81-832C-3F793C4DD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B0DD-AC92-4D2B-876A-310956970102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8BC-6B2B-4C81-832C-3F793C4DD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B0DD-AC92-4D2B-876A-310956970102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8BC-6B2B-4C81-832C-3F793C4DD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B0DD-AC92-4D2B-876A-310956970102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8BC-6B2B-4C81-832C-3F793C4DD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B0DD-AC92-4D2B-876A-310956970102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8BC-6B2B-4C81-832C-3F793C4DD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B0DD-AC92-4D2B-876A-310956970102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8BC-6B2B-4C81-832C-3F793C4DD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B0DD-AC92-4D2B-876A-310956970102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8BC-6B2B-4C81-832C-3F793C4DD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B0DD-AC92-4D2B-876A-310956970102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8BC-6B2B-4C81-832C-3F793C4DD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B0DD-AC92-4D2B-876A-310956970102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8BC-6B2B-4C81-832C-3F793C4DD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B0DD-AC92-4D2B-876A-310956970102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8BC-6B2B-4C81-832C-3F793C4DD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B0DD-AC92-4D2B-876A-310956970102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8BC-6B2B-4C81-832C-3F793C4DD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CB0DD-AC92-4D2B-876A-310956970102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5F8BC-6B2B-4C81-832C-3F793C4DD6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latin typeface="Algerian" pitchFamily="82" charset="0"/>
              </a:rPr>
              <a:t>Ruduo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latin typeface="Algerian" pitchFamily="82" charset="0"/>
            </a:endParaRPr>
          </a:p>
        </p:txBody>
      </p:sp>
      <p:pic>
        <p:nvPicPr>
          <p:cNvPr id="4" name="Picture 3" descr="59488-alen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14686"/>
            <a:ext cx="9144000" cy="36433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Ruduo</a:t>
            </a:r>
            <a:r>
              <a:rPr lang="en-US" dirty="0" smtClean="0"/>
              <a:t>…</a:t>
            </a:r>
            <a:r>
              <a:rPr lang="en-US" dirty="0" err="1" smtClean="0"/>
              <a:t>Saulut</a:t>
            </a:r>
            <a:r>
              <a:rPr lang="lt-LT" dirty="0" smtClean="0"/>
              <a:t>ė vis ilgiau miega(pasak mano sūnelio)</a:t>
            </a:r>
            <a:endParaRPr lang="en-US" dirty="0"/>
          </a:p>
        </p:txBody>
      </p:sp>
      <p:pic>
        <p:nvPicPr>
          <p:cNvPr id="6" name="Content Placeholder 5" descr="231724-sveti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Medeliai gelsta</a:t>
            </a:r>
            <a:endParaRPr lang="en-US" dirty="0"/>
          </a:p>
        </p:txBody>
      </p:sp>
      <p:pic>
        <p:nvPicPr>
          <p:cNvPr id="4" name="Content Placeholder 3" descr="untitled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47055" y="1600200"/>
            <a:ext cx="5049889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Pavirsta jų lapai saulės spalvos</a:t>
            </a:r>
            <a:endParaRPr lang="en-US" dirty="0"/>
          </a:p>
        </p:txBody>
      </p:sp>
      <p:pic>
        <p:nvPicPr>
          <p:cNvPr id="4" name="Content Placeholder 3" descr="271108-sveti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Ir</a:t>
            </a:r>
            <a:r>
              <a:rPr lang="lt-LT" dirty="0" smtClean="0"/>
              <a:t> </a:t>
            </a:r>
            <a:r>
              <a:rPr lang="lt-LT" dirty="0" smtClean="0"/>
              <a:t>krenta žemėn,žūsta</a:t>
            </a:r>
            <a:endParaRPr lang="en-US" dirty="0"/>
          </a:p>
        </p:txBody>
      </p:sp>
      <p:pic>
        <p:nvPicPr>
          <p:cNvPr id="4" name="Content Placeholder 3" descr="269579-sveti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Pragyveno kiek reikia ir jiems gerai</a:t>
            </a:r>
            <a:endParaRPr lang="en-US" dirty="0"/>
          </a:p>
        </p:txBody>
      </p:sp>
      <p:pic>
        <p:nvPicPr>
          <p:cNvPr id="4" name="Content Placeholder 3" descr="270911-sveti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51229" y="1600200"/>
            <a:ext cx="7241541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Bet ne visi tokie nuolankūs...Kiti apsipila kraujo spalva ir degina akis mum</a:t>
            </a:r>
            <a:endParaRPr lang="en-US" dirty="0"/>
          </a:p>
        </p:txBody>
      </p:sp>
      <p:pic>
        <p:nvPicPr>
          <p:cNvPr id="8" name="Content Placeholder 7" descr="267345-sveti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928802"/>
            <a:ext cx="6788945" cy="471490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Visu savo vainiko raudonumu rėkia ,kad mirti per sunku ir skauda...</a:t>
            </a:r>
            <a:endParaRPr lang="en-US" dirty="0"/>
          </a:p>
        </p:txBody>
      </p:sp>
      <p:pic>
        <p:nvPicPr>
          <p:cNvPr id="4" name="Content Placeholder 3" descr="269427-sveti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Negailim jų.Nes žinom-bus pavasaris ,medeliai sužaliuos ir sėkla duos vaisių.</a:t>
            </a:r>
            <a:endParaRPr lang="en-US" dirty="0"/>
          </a:p>
        </p:txBody>
      </p:sp>
      <p:pic>
        <p:nvPicPr>
          <p:cNvPr id="4" name="Content Placeholder 3" descr="u8891_6253_66546128010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43273" y="1600200"/>
            <a:ext cx="5657454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Sukūrė Šalčininkų,,Santarvės ‘’vid. mokyklos lietuvių kalbos vyr. mokytoja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Rasuolė Karpejienė,nuotraukos rastos internete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81</Words>
  <Application>Microsoft Office PowerPoint</Application>
  <PresentationFormat>On-screen Show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Ruduo</vt:lpstr>
      <vt:lpstr>Ruduo…Saulutė vis ilgiau miega(pasak mano sūnelio)</vt:lpstr>
      <vt:lpstr>Medeliai gelsta</vt:lpstr>
      <vt:lpstr>Pavirsta jų lapai saulės spalvos</vt:lpstr>
      <vt:lpstr>Ir krenta žemėn,žūsta</vt:lpstr>
      <vt:lpstr>Pragyveno kiek reikia ir jiems gerai</vt:lpstr>
      <vt:lpstr>Bet ne visi tokie nuolankūs...Kiti apsipila kraujo spalva ir degina akis mum</vt:lpstr>
      <vt:lpstr>Visu savo vainiko raudonumu rėkia ,kad mirti per sunku ir skauda...</vt:lpstr>
      <vt:lpstr>Negailim jų.Nes žinom-bus pavasaris ,medeliai sužaliuos ir sėkla duos vaisių.</vt:lpstr>
      <vt:lpstr>Sukūrė Šalčininkų,,Santarvės ‘’vid. mokyklos lietuvių kalbos vyr. mokytoja </vt:lpstr>
    </vt:vector>
  </TitlesOfParts>
  <Company>VDM_GROUP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Ruduo</dc:title>
  <dc:creator>WN112814</dc:creator>
  <cp:lastModifiedBy>WN112814</cp:lastModifiedBy>
  <cp:revision>4</cp:revision>
  <dcterms:created xsi:type="dcterms:W3CDTF">2012-10-19T12:28:23Z</dcterms:created>
  <dcterms:modified xsi:type="dcterms:W3CDTF">2012-10-20T10:14:15Z</dcterms:modified>
</cp:coreProperties>
</file>