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lt-LT" smtClean="0"/>
              <a:t>Spustelėkite, jei norite keisite ruoš. pav. stilių</a:t>
            </a:r>
            <a:endParaRPr lang="en-US" dirty="0"/>
          </a:p>
        </p:txBody>
      </p:sp>
      <p:pic>
        <p:nvPicPr>
          <p:cNvPr id="8" name="Picture 7"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ruošinio paantraštės stiliui keisti</a:t>
            </a:r>
            <a:endParaRPr lang="en-US" dirty="0"/>
          </a:p>
        </p:txBody>
      </p:sp>
      <p:sp>
        <p:nvSpPr>
          <p:cNvPr id="4" name="Date Placeholder 3"/>
          <p:cNvSpPr>
            <a:spLocks noGrp="1"/>
          </p:cNvSpPr>
          <p:nvPr>
            <p:ph type="dt" sz="half" idx="10"/>
          </p:nvPr>
        </p:nvSpPr>
        <p:spPr bwMode="white"/>
        <p:txBody>
          <a:bodyPr/>
          <a:lstStyle/>
          <a:p>
            <a:fld id="{1C8DDDC4-DD48-4308-A7E0-98165D63D553}" type="datetimeFigureOut">
              <a:rPr lang="lt-LT" smtClean="0"/>
              <a:pPr/>
              <a:t>2012.10.17</a:t>
            </a:fld>
            <a:endParaRPr lang="lt-LT"/>
          </a:p>
        </p:txBody>
      </p:sp>
      <p:sp>
        <p:nvSpPr>
          <p:cNvPr id="5" name="Footer Placeholder 4"/>
          <p:cNvSpPr>
            <a:spLocks noGrp="1"/>
          </p:cNvSpPr>
          <p:nvPr>
            <p:ph type="ftr" sz="quarter" idx="11"/>
          </p:nvPr>
        </p:nvSpPr>
        <p:spPr bwMode="white"/>
        <p:txBody>
          <a:bodyPr/>
          <a:lstStyle/>
          <a:p>
            <a:endParaRPr lang="lt-LT"/>
          </a:p>
        </p:txBody>
      </p:sp>
      <p:sp>
        <p:nvSpPr>
          <p:cNvPr id="6" name="Slide Number Placeholder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1C8DDDC4-DD48-4308-A7E0-98165D63D553}" type="datetimeFigureOut">
              <a:rPr lang="lt-LT" smtClean="0"/>
              <a:pPr/>
              <a:t>2012.10.17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EB13EFE-0A69-4DDC-BC41-23C766984008}" type="slidenum">
              <a:rPr lang="lt-LT" smtClean="0"/>
              <a:pPr/>
              <a:t>‹#›</a:t>
            </a:fld>
            <a:endParaRPr lang="lt-LT"/>
          </a:p>
        </p:txBody>
      </p:sp>
      <p:pic>
        <p:nvPicPr>
          <p:cNvPr id="9" name="Picture 8"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C8DDDC4-DD48-4308-A7E0-98165D63D553}" type="datetimeFigureOut">
              <a:rPr lang="lt-LT" smtClean="0"/>
              <a:pPr/>
              <a:t>2012.10.17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EB13EFE-0A69-4DDC-BC41-23C766984008}" type="slidenum">
              <a:rPr lang="lt-LT" smtClean="0"/>
              <a:pPr/>
              <a:t>‹#›</a:t>
            </a:fld>
            <a:endParaRPr lang="lt-LT"/>
          </a:p>
        </p:txBody>
      </p:sp>
      <p:pic>
        <p:nvPicPr>
          <p:cNvPr id="7" name="Picture 6"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lt-LT" smtClean="0"/>
              <a:t>Spustelėkite, jei norite keisite ruoš. pav. stilių</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pic>
        <p:nvPicPr>
          <p:cNvPr id="8" name="Picture 7"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2" name="Title 1"/>
          <p:cNvSpPr>
            <a:spLocks noGrp="1"/>
          </p:cNvSpPr>
          <p:nvPr>
            <p:ph type="title"/>
          </p:nvPr>
        </p:nvSpPr>
        <p:spPr/>
        <p:txBody>
          <a:bodyPr/>
          <a:lstStyle/>
          <a:p>
            <a:r>
              <a:rPr lang="lt-LT" smtClean="0"/>
              <a:t>Spustelėkite, jei norite keisite ruoš. pav. stilių</a:t>
            </a:r>
            <a:endParaRPr lang="en-US"/>
          </a:p>
        </p:txBody>
      </p:sp>
      <p:sp>
        <p:nvSpPr>
          <p:cNvPr id="5" name="Date Placeholder 4"/>
          <p:cNvSpPr>
            <a:spLocks noGrp="1"/>
          </p:cNvSpPr>
          <p:nvPr>
            <p:ph type="dt" sz="half" idx="10"/>
          </p:nvPr>
        </p:nvSpPr>
        <p:spPr/>
        <p:txBody>
          <a:bodyPr/>
          <a:lstStyle/>
          <a:p>
            <a:fld id="{1C8DDDC4-DD48-4308-A7E0-98165D63D553}" type="datetimeFigureOut">
              <a:rPr lang="lt-LT" smtClean="0"/>
              <a:pPr/>
              <a:t>2012.10.17</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EB13EFE-0A69-4DDC-BC41-23C766984008}" type="slidenum">
              <a:rPr lang="lt-LT" smtClean="0"/>
              <a:pPr/>
              <a:t>‹#›</a:t>
            </a:fld>
            <a:endParaRPr lang="lt-LT"/>
          </a:p>
        </p:txBody>
      </p:sp>
      <p:sp>
        <p:nvSpPr>
          <p:cNvPr id="12" name="Content Placeholder 11"/>
          <p:cNvSpPr>
            <a:spLocks noGrp="1"/>
          </p:cNvSpPr>
          <p:nvPr>
            <p:ph sz="quarter" idx="14"/>
          </p:nvPr>
        </p:nvSpPr>
        <p:spPr>
          <a:xfrm>
            <a:off x="4648200" y="2438400"/>
            <a:ext cx="3124200" cy="3124200"/>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pic>
        <p:nvPicPr>
          <p:cNvPr id="9" name="Picture 8"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cstate="print">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2" name="Title 1"/>
          <p:cNvSpPr>
            <a:spLocks noGrp="1"/>
          </p:cNvSpPr>
          <p:nvPr>
            <p:ph type="title"/>
          </p:nvPr>
        </p:nvSpPr>
        <p:spPr/>
        <p:txBody>
          <a:bodyPr/>
          <a:lstStyle>
            <a:lvl1pPr>
              <a:defRPr/>
            </a:lvl1pPr>
          </a:lstStyle>
          <a:p>
            <a:r>
              <a:rPr lang="lt-LT" smtClean="0"/>
              <a:t>Spustelėkite, jei norite keisite ruoš. pav. stilių</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7" name="Date Placeholder 6"/>
          <p:cNvSpPr>
            <a:spLocks noGrp="1"/>
          </p:cNvSpPr>
          <p:nvPr>
            <p:ph type="dt" sz="half" idx="10"/>
          </p:nvPr>
        </p:nvSpPr>
        <p:spPr/>
        <p:txBody>
          <a:bodyPr/>
          <a:lstStyle/>
          <a:p>
            <a:fld id="{1C8DDDC4-DD48-4308-A7E0-98165D63D553}" type="datetimeFigureOut">
              <a:rPr lang="lt-LT" smtClean="0"/>
              <a:pPr/>
              <a:t>2012.10.17</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a:p>
        </p:txBody>
      </p:sp>
      <p:sp>
        <p:nvSpPr>
          <p:cNvPr id="3" name="Date Placeholder 2"/>
          <p:cNvSpPr>
            <a:spLocks noGrp="1"/>
          </p:cNvSpPr>
          <p:nvPr>
            <p:ph type="dt" sz="half" idx="10"/>
          </p:nvPr>
        </p:nvSpPr>
        <p:spPr/>
        <p:txBody>
          <a:bodyPr/>
          <a:lstStyle/>
          <a:p>
            <a:fld id="{1C8DDDC4-DD48-4308-A7E0-98165D63D553}" type="datetimeFigureOut">
              <a:rPr lang="lt-LT" smtClean="0"/>
              <a:pPr/>
              <a:t>2012.10.17</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3EB13EFE-0A69-4DDC-BC41-23C766984008}" type="slidenum">
              <a:rPr lang="lt-LT" smtClean="0"/>
              <a:pPr/>
              <a:t>‹#›</a:t>
            </a:fld>
            <a:endParaRPr lang="lt-LT"/>
          </a:p>
        </p:txBody>
      </p:sp>
      <p:pic>
        <p:nvPicPr>
          <p:cNvPr id="7" name="Picture 6" descr="flourish2.png"/>
          <p:cNvPicPr>
            <a:picLocks noChangeAspect="1"/>
          </p:cNvPicPr>
          <p:nvPr/>
        </p:nvPicPr>
        <p:blipFill>
          <a:blip r:embed="rId2" cstate="print">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C8DDDC4-DD48-4308-A7E0-98165D63D553}" type="datetimeFigureOut">
              <a:rPr lang="lt-LT" smtClean="0"/>
              <a:pPr/>
              <a:t>2012.10.17</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lt-LT" smtClean="0"/>
              <a:t>Spustelėkite, jei norite keisite ruoš. pav. stilių</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e Placeholder 4"/>
          <p:cNvSpPr>
            <a:spLocks noGrp="1"/>
          </p:cNvSpPr>
          <p:nvPr>
            <p:ph type="dt" sz="half" idx="10"/>
          </p:nvPr>
        </p:nvSpPr>
        <p:spPr/>
        <p:txBody>
          <a:bodyPr/>
          <a:lstStyle/>
          <a:p>
            <a:fld id="{1C8DDDC4-DD48-4308-A7E0-98165D63D553}" type="datetimeFigureOut">
              <a:rPr lang="lt-LT" smtClean="0"/>
              <a:pPr/>
              <a:t>2012.10.17</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EB13EFE-0A69-4DDC-BC41-23C766984008}" type="slidenum">
              <a:rPr lang="lt-LT" smtClean="0"/>
              <a:pPr/>
              <a:t>‹#›</a:t>
            </a:fld>
            <a:endParaRPr lang="lt-LT"/>
          </a:p>
        </p:txBody>
      </p:sp>
      <p:sp>
        <p:nvSpPr>
          <p:cNvPr id="9" name="Content Placeholder 8"/>
          <p:cNvSpPr>
            <a:spLocks noGrp="1"/>
          </p:cNvSpPr>
          <p:nvPr>
            <p:ph sz="quarter" idx="13"/>
          </p:nvPr>
        </p:nvSpPr>
        <p:spPr>
          <a:xfrm>
            <a:off x="1371600" y="1676400"/>
            <a:ext cx="3276600" cy="3505200"/>
          </a:xfrm>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lt-LT" smtClean="0"/>
              <a:t>Spustelėkite, jei norite keisite ruoš. pav. stilių</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piktogramą, jei norite įtraukti paveikslėlį</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e Placeholder 4"/>
          <p:cNvSpPr>
            <a:spLocks noGrp="1"/>
          </p:cNvSpPr>
          <p:nvPr>
            <p:ph type="dt" sz="half" idx="10"/>
          </p:nvPr>
        </p:nvSpPr>
        <p:spPr/>
        <p:txBody>
          <a:bodyPr/>
          <a:lstStyle/>
          <a:p>
            <a:fld id="{1C8DDDC4-DD48-4308-A7E0-98165D63D553}" type="datetimeFigureOut">
              <a:rPr lang="lt-LT" smtClean="0"/>
              <a:pPr/>
              <a:t>2012.10.17</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Spustelėkite, jei norite keisite ruoš. pav. stilių</a:t>
            </a:r>
            <a:endParaRPr lang="en-US"/>
          </a:p>
        </p:txBody>
      </p:sp>
      <p:sp>
        <p:nvSpPr>
          <p:cNvPr id="3" name="Vertical Text Placeholder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1C8DDDC4-DD48-4308-A7E0-98165D63D553}" type="datetimeFigureOut">
              <a:rPr lang="lt-LT" smtClean="0"/>
              <a:pPr/>
              <a:t>2012.10.17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lt-LT" smtClean="0"/>
              <a:t>Spustelėkite, jei norite keisite ruoš. pav. stilių</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1C8DDDC4-DD48-4308-A7E0-98165D63D553}" type="datetimeFigureOut">
              <a:rPr lang="lt-LT" smtClean="0"/>
              <a:pPr/>
              <a:t>2012.10.17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1C8DDDC4-DD48-4308-A7E0-98165D63D553}" type="datetimeFigureOut">
              <a:rPr lang="lt-LT" smtClean="0"/>
              <a:pPr/>
              <a:t>2012.10.17</a:t>
            </a:fld>
            <a:endParaRPr lang="lt-LT"/>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lt-LT"/>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3EB13EFE-0A69-4DDC-BC41-23C766984008}"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836712"/>
            <a:ext cx="7772400" cy="1008111"/>
          </a:xfrm>
        </p:spPr>
        <p:txBody>
          <a:bodyPr>
            <a:normAutofit/>
          </a:bodyPr>
          <a:lstStyle/>
          <a:p>
            <a:r>
              <a:rPr lang="lt-LT" dirty="0" smtClean="0"/>
              <a:t>Perkūnas</a:t>
            </a:r>
            <a:endParaRPr lang="lt-LT" dirty="0"/>
          </a:p>
        </p:txBody>
      </p:sp>
      <p:pic>
        <p:nvPicPr>
          <p:cNvPr id="1026" name="Picture 2" descr="C:\Users\Liepa\Desktop\imgres.jpg"/>
          <p:cNvPicPr>
            <a:picLocks noChangeAspect="1" noChangeArrowheads="1"/>
          </p:cNvPicPr>
          <p:nvPr/>
        </p:nvPicPr>
        <p:blipFill>
          <a:blip r:embed="rId2" cstate="print"/>
          <a:srcRect/>
          <a:stretch>
            <a:fillRect/>
          </a:stretch>
        </p:blipFill>
        <p:spPr bwMode="auto">
          <a:xfrm>
            <a:off x="2267744" y="2132856"/>
            <a:ext cx="4392488" cy="3277471"/>
          </a:xfrm>
          <a:prstGeom prst="rect">
            <a:avLst/>
          </a:prstGeom>
          <a:noFill/>
        </p:spPr>
      </p:pic>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perkūnas</a:t>
            </a:r>
            <a:endParaRPr lang="lt-LT" dirty="0"/>
          </a:p>
        </p:txBody>
      </p:sp>
      <p:sp>
        <p:nvSpPr>
          <p:cNvPr id="3" name="Turinio vietos rezervavimo ženklas 2"/>
          <p:cNvSpPr>
            <a:spLocks noGrp="1"/>
          </p:cNvSpPr>
          <p:nvPr>
            <p:ph idx="1"/>
          </p:nvPr>
        </p:nvSpPr>
        <p:spPr/>
        <p:txBody>
          <a:bodyPr/>
          <a:lstStyle/>
          <a:p>
            <a:r>
              <a:rPr lang="lt-LT" dirty="0" smtClean="0"/>
              <a:t>Tai teisingumo dievas tiesus, nekantrus, </a:t>
            </a:r>
            <a:r>
              <a:rPr lang="lt-LT" dirty="0" err="1" smtClean="0"/>
              <a:t>nepermaldaujamas,jo</a:t>
            </a:r>
            <a:r>
              <a:rPr lang="lt-LT" dirty="0" smtClean="0"/>
              <a:t> </a:t>
            </a:r>
            <a:r>
              <a:rPr lang="lt-LT" dirty="0" smtClean="0"/>
              <a:t>bijoma. Be reikalo negalima minėti jo vardo. </a:t>
            </a:r>
            <a:endParaRPr lang="lt-LT" dirty="0"/>
          </a:p>
        </p:txBody>
      </p:sp>
    </p:spTree>
  </p:cSld>
  <p:clrMapOvr>
    <a:masterClrMapping/>
  </p:clrMapOvr>
  <p:transition spd="slow">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dirty="0" smtClean="0"/>
              <a:t>Įsivaizdavo</a:t>
            </a:r>
            <a:endParaRPr lang="lt-LT" dirty="0"/>
          </a:p>
        </p:txBody>
      </p:sp>
      <p:sp>
        <p:nvSpPr>
          <p:cNvPr id="3" name="Turinio vietos rezervavimo ženklas 2"/>
          <p:cNvSpPr>
            <a:spLocks noGrp="1"/>
          </p:cNvSpPr>
          <p:nvPr>
            <p:ph idx="1"/>
          </p:nvPr>
        </p:nvSpPr>
        <p:spPr/>
        <p:txBody>
          <a:bodyPr/>
          <a:lstStyle/>
          <a:p>
            <a:r>
              <a:rPr lang="lt-LT" dirty="0" smtClean="0"/>
              <a:t>Jis buvo įsivaizduojamas kaip stiprus ir jaunas vyras su vario barzda ir </a:t>
            </a:r>
            <a:r>
              <a:rPr lang="lt-LT" smtClean="0"/>
              <a:t>kirviu rankoje</a:t>
            </a:r>
            <a:r>
              <a:rPr lang="lt-LT" dirty="0" smtClean="0"/>
              <a:t>.</a:t>
            </a:r>
            <a:endParaRPr lang="lt-LT" dirty="0"/>
          </a:p>
        </p:txBody>
      </p:sp>
    </p:spTree>
  </p:cSld>
  <p:clrMapOvr>
    <a:masterClrMapping/>
  </p:clrMapOvr>
  <p:transition spd="slow">
    <p:whee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Autofit/>
          </a:bodyPr>
          <a:lstStyle/>
          <a:p>
            <a:r>
              <a:rPr lang="lt-LT" sz="2400" dirty="0" smtClean="0"/>
              <a:t/>
            </a:r>
            <a:br>
              <a:rPr lang="lt-LT" sz="2400" dirty="0" smtClean="0"/>
            </a:br>
            <a:r>
              <a:rPr lang="lt-LT" sz="2400" dirty="0" smtClean="0"/>
              <a:t>Vieta dievybių hierarchijoje</a:t>
            </a:r>
            <a:endParaRPr lang="lt-LT" sz="2400" dirty="0"/>
          </a:p>
        </p:txBody>
      </p:sp>
      <p:sp>
        <p:nvSpPr>
          <p:cNvPr id="3" name="Turinio vietos rezervavimo ženklas 2"/>
          <p:cNvSpPr>
            <a:spLocks noGrp="1"/>
          </p:cNvSpPr>
          <p:nvPr>
            <p:ph idx="1"/>
          </p:nvPr>
        </p:nvSpPr>
        <p:spPr/>
        <p:txBody>
          <a:bodyPr>
            <a:normAutofit fontScale="85000" lnSpcReduction="10000"/>
          </a:bodyPr>
          <a:lstStyle/>
          <a:p>
            <a:r>
              <a:rPr lang="lt-LT" dirty="0" smtClean="0"/>
              <a:t>Perkūnas yra viena iš pačių ryškiausių baltų mitologijos būtybių. Dievaitis Perkūnas laikytas galingesniu už daugelį kitų patriarchalinio panteono dievų, bet visgi neužėmė pagrindinės vietos ir buvo priklausomas nuo aukščiausiojo dangaus ir žemės dievo. Perkūną sukūrė Dievas, apgyvendino aukštame neprieinamame kalne (puikiuose rūmuose, esančiuose debesyse) ir pavedė valdyti orą Perkūnas buvo jo valios vykdytojas, dar greičiausiai vadintas </a:t>
            </a:r>
            <a:r>
              <a:rPr lang="lt-LT" b="1" dirty="0" smtClean="0"/>
              <a:t>Dievo rykštė</a:t>
            </a:r>
            <a:r>
              <a:rPr lang="lt-LT" dirty="0" smtClean="0"/>
              <a:t> arba </a:t>
            </a:r>
            <a:r>
              <a:rPr lang="lt-LT" b="1" dirty="0" smtClean="0"/>
              <a:t>Dievo rikis</a:t>
            </a:r>
            <a:r>
              <a:rPr lang="lt-LT" dirty="0" smtClean="0"/>
              <a:t> (</a:t>
            </a:r>
            <a:r>
              <a:rPr lang="lt-LT" b="1" dirty="0" err="1" smtClean="0"/>
              <a:t>Diveriks</a:t>
            </a:r>
            <a:r>
              <a:rPr lang="lt-LT" dirty="0" smtClean="0"/>
              <a:t>), tačiau šis spėjimas nėra visiškai patikimas.</a:t>
            </a:r>
          </a:p>
          <a:p>
            <a:r>
              <a:rPr lang="lt-LT" dirty="0" smtClean="0"/>
              <a:t>Tikruoju vardu – Perkūnu – vadinti bijota, ypač drausta vaikams. Jį galėjo ištarti tik suaugusieji, bet tik ne per audrą, kad jį paminėjus čia pat nepasirodytų.</a:t>
            </a:r>
          </a:p>
          <a:p>
            <a:endParaRPr lang="lt-LT" dirty="0"/>
          </a:p>
        </p:txBody>
      </p:sp>
    </p:spTree>
  </p:cSld>
  <p:clrMapOvr>
    <a:masterClrMapping/>
  </p:clrMapOvr>
  <p:transition spd="slow">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perkūnas</a:t>
            </a:r>
            <a:endParaRPr lang="lt-LT" dirty="0"/>
          </a:p>
        </p:txBody>
      </p:sp>
      <p:pic>
        <p:nvPicPr>
          <p:cNvPr id="2050" name="Picture 2" descr="C:\Users\Liepa\Desktop\imgres.jpg"/>
          <p:cNvPicPr>
            <a:picLocks noChangeAspect="1" noChangeArrowheads="1"/>
          </p:cNvPicPr>
          <p:nvPr/>
        </p:nvPicPr>
        <p:blipFill>
          <a:blip r:embed="rId2" cstate="print"/>
          <a:srcRect/>
          <a:stretch>
            <a:fillRect/>
          </a:stretch>
        </p:blipFill>
        <p:spPr bwMode="auto">
          <a:xfrm>
            <a:off x="2195736" y="2492896"/>
            <a:ext cx="4460186" cy="2711946"/>
          </a:xfrm>
          <a:prstGeom prst="rect">
            <a:avLst/>
          </a:prstGeom>
          <a:noFill/>
        </p:spPr>
      </p:pic>
    </p:spTree>
  </p:cSld>
  <p:clrMapOvr>
    <a:masterClrMapping/>
  </p:clrMapOvr>
  <p:transition spd="slow">
    <p:comb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sakoma</a:t>
            </a:r>
            <a:endParaRPr lang="lt-LT" dirty="0"/>
          </a:p>
        </p:txBody>
      </p:sp>
      <p:sp>
        <p:nvSpPr>
          <p:cNvPr id="3" name="Turinio vietos rezervavimo ženklas 2"/>
          <p:cNvSpPr>
            <a:spLocks noGrp="1"/>
          </p:cNvSpPr>
          <p:nvPr>
            <p:ph idx="1"/>
          </p:nvPr>
        </p:nvSpPr>
        <p:spPr/>
        <p:txBody>
          <a:bodyPr/>
          <a:lstStyle/>
          <a:p>
            <a:r>
              <a:rPr lang="lt-LT" dirty="0" smtClean="0"/>
              <a:t>Kai kur sakoma, kad Perkūnas neturi šeimos, nes dėl savo rūstumo nerado žmonos, neturi brolių nei seserų.</a:t>
            </a:r>
          </a:p>
          <a:p>
            <a:r>
              <a:rPr lang="lt-LT" dirty="0" smtClean="0"/>
              <a:t>Dar kitur yra keturi broliai Perkūnai: Rytų, Vakarų, Pietų, Šiaurės.</a:t>
            </a:r>
            <a:endParaRPr lang="lt-LT" dirty="0"/>
          </a:p>
        </p:txBody>
      </p:sp>
    </p:spTree>
  </p:cSld>
  <p:clrMapOvr>
    <a:masterClrMapping/>
  </p:clrMapOvr>
  <p:transition spd="slow">
    <p:strips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Perkūno namai </a:t>
            </a:r>
            <a:r>
              <a:rPr lang="lt-LT" dirty="0" err="1" smtClean="0"/>
              <a:t>kaune</a:t>
            </a:r>
            <a:endParaRPr lang="lt-LT" dirty="0"/>
          </a:p>
        </p:txBody>
      </p:sp>
      <p:pic>
        <p:nvPicPr>
          <p:cNvPr id="3074" name="Picture 2" descr="C:\Users\Liepa\Desktop\VaizdasHouse_of_Perk%C5%ABnas_2005.jpg"/>
          <p:cNvPicPr>
            <a:picLocks noChangeAspect="1" noChangeArrowheads="1"/>
          </p:cNvPicPr>
          <p:nvPr/>
        </p:nvPicPr>
        <p:blipFill>
          <a:blip r:embed="rId2" cstate="print"/>
          <a:srcRect/>
          <a:stretch>
            <a:fillRect/>
          </a:stretch>
        </p:blipFill>
        <p:spPr bwMode="auto">
          <a:xfrm>
            <a:off x="2987824" y="2708920"/>
            <a:ext cx="3391024" cy="2550050"/>
          </a:xfrm>
          <a:prstGeom prst="rect">
            <a:avLst/>
          </a:prstGeom>
          <a:noFill/>
        </p:spPr>
      </p:pic>
    </p:spTree>
  </p:cSld>
  <p:clrMapOvr>
    <a:masterClrMapping/>
  </p:clrMapOvr>
  <p:transition spd="slow">
    <p:blinds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r>
              <a:rPr lang="lt-LT" dirty="0" smtClean="0"/>
              <a:t>Ąžuole glūdi šventa </a:t>
            </a:r>
            <a:r>
              <a:rPr lang="lt-LT" dirty="0" smtClean="0"/>
              <a:t>Perkūno </a:t>
            </a:r>
            <a:r>
              <a:rPr lang="lt-LT" dirty="0" smtClean="0"/>
              <a:t>ugnis.</a:t>
            </a:r>
          </a:p>
          <a:p>
            <a:endParaRPr lang="lt-LT" dirty="0"/>
          </a:p>
        </p:txBody>
      </p:sp>
      <p:pic>
        <p:nvPicPr>
          <p:cNvPr id="4098" name="Picture 2" descr="C:\Users\Liepa\Desktop\hgh.jpg"/>
          <p:cNvPicPr>
            <a:picLocks noChangeAspect="1" noChangeArrowheads="1"/>
          </p:cNvPicPr>
          <p:nvPr/>
        </p:nvPicPr>
        <p:blipFill>
          <a:blip r:embed="rId2" cstate="print"/>
          <a:srcRect/>
          <a:stretch>
            <a:fillRect/>
          </a:stretch>
        </p:blipFill>
        <p:spPr bwMode="auto">
          <a:xfrm>
            <a:off x="4283967" y="2924944"/>
            <a:ext cx="3157331" cy="2367998"/>
          </a:xfrm>
          <a:prstGeom prst="rect">
            <a:avLst/>
          </a:prstGeom>
          <a:noFill/>
        </p:spPr>
      </p:pic>
      <p:pic>
        <p:nvPicPr>
          <p:cNvPr id="4099" name="Picture 3" descr="C:\Users\Liepa\Desktop\imgres.jpg"/>
          <p:cNvPicPr>
            <a:picLocks noChangeAspect="1" noChangeArrowheads="1"/>
          </p:cNvPicPr>
          <p:nvPr/>
        </p:nvPicPr>
        <p:blipFill>
          <a:blip r:embed="rId3" cstate="print"/>
          <a:srcRect/>
          <a:stretch>
            <a:fillRect/>
          </a:stretch>
        </p:blipFill>
        <p:spPr bwMode="auto">
          <a:xfrm>
            <a:off x="1475656" y="3212976"/>
            <a:ext cx="2044824" cy="2438400"/>
          </a:xfrm>
          <a:prstGeom prst="rect">
            <a:avLst/>
          </a:prstGeom>
          <a:noFill/>
        </p:spPr>
      </p:pic>
    </p:spTree>
  </p:cSld>
  <p:clrMapOvr>
    <a:masterClrMapping/>
  </p:clrMapOvr>
  <p:transition spd="slow">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normAutofit/>
          </a:bodyPr>
          <a:lstStyle/>
          <a:p>
            <a:r>
              <a:rPr lang="lt-LT" sz="2000" b="1" dirty="0" smtClean="0"/>
              <a:t>Skaidres kūrė</a:t>
            </a:r>
          </a:p>
          <a:p>
            <a:r>
              <a:rPr lang="lt-LT" sz="2000" b="1" dirty="0" smtClean="0"/>
              <a:t>6 a klasės mokinys</a:t>
            </a:r>
          </a:p>
          <a:p>
            <a:r>
              <a:rPr lang="lt-LT" sz="2000" b="1" dirty="0" smtClean="0"/>
              <a:t>Justas Sadauskis</a:t>
            </a:r>
          </a:p>
          <a:p>
            <a:pPr>
              <a:buNone/>
            </a:pPr>
            <a:r>
              <a:rPr lang="lt-LT" sz="2000" b="1" dirty="0" smtClean="0"/>
              <a:t> </a:t>
            </a:r>
            <a:endParaRPr lang="lt-LT" sz="2000" b="1" dirty="0"/>
          </a:p>
        </p:txBody>
      </p:sp>
    </p:spTree>
  </p:cSld>
  <p:clrMapOvr>
    <a:masterClrMapping/>
  </p:clrMapOvr>
  <p:transition spd="slow">
    <p:split orient="vert" dir="in"/>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a1">
  <a:themeElements>
    <a:clrScheme name="Madingas">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icialus">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adingas">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Tema1</Template>
  <TotalTime>57</TotalTime>
  <Words>108</Words>
  <Application>Microsoft Office PowerPoint</Application>
  <PresentationFormat>Demonstracija ekrane (4:3)</PresentationFormat>
  <Paragraphs>18</Paragraphs>
  <Slides>9</Slides>
  <Notes>0</Notes>
  <HiddenSlides>0</HiddenSlides>
  <MMClips>0</MMClips>
  <ScaleCrop>false</ScaleCrop>
  <HeadingPairs>
    <vt:vector size="4" baseType="variant">
      <vt:variant>
        <vt:lpstr>Tema</vt:lpstr>
      </vt:variant>
      <vt:variant>
        <vt:i4>1</vt:i4>
      </vt:variant>
      <vt:variant>
        <vt:lpstr>Skaidrių pavadinimai</vt:lpstr>
      </vt:variant>
      <vt:variant>
        <vt:i4>9</vt:i4>
      </vt:variant>
    </vt:vector>
  </HeadingPairs>
  <TitlesOfParts>
    <vt:vector size="10" baseType="lpstr">
      <vt:lpstr>Tema1</vt:lpstr>
      <vt:lpstr>Perkūnas</vt:lpstr>
      <vt:lpstr>perkūnas</vt:lpstr>
      <vt:lpstr>Įsivaizdavo</vt:lpstr>
      <vt:lpstr> Vieta dievybių hierarchijoje</vt:lpstr>
      <vt:lpstr>perkūnas</vt:lpstr>
      <vt:lpstr>sakoma</vt:lpstr>
      <vt:lpstr>Perkūno namai kaune</vt:lpstr>
      <vt:lpstr>Skaidrė 8</vt:lpstr>
      <vt:lpstr>Skaidrė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Perkūnas</dc:title>
  <dc:creator>Liepa</dc:creator>
  <cp:lastModifiedBy>Petras</cp:lastModifiedBy>
  <cp:revision>8</cp:revision>
  <dcterms:created xsi:type="dcterms:W3CDTF">2012-10-17T08:49:28Z</dcterms:created>
  <dcterms:modified xsi:type="dcterms:W3CDTF">2012-10-17T11:29:49Z</dcterms:modified>
</cp:coreProperties>
</file>