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3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ygiašonis trikampis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tusis trikampis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ygiašonis trikampis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Tiesioji jungtis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tusis trikampis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60BD82E-E2C2-4B2F-BE6B-8D90199EB91D}" type="datetimeFigureOut">
              <a:rPr lang="lt-LT" smtClean="0"/>
              <a:t>2012.10.13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A465DC8-B63C-4B41-9902-70D2B84B377B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t-LT" dirty="0" smtClean="0"/>
              <a:t>Perkūnas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Skaidres kūrė 6a klasės mokinė </a:t>
            </a:r>
            <a:r>
              <a:rPr lang="lt-LT" dirty="0" err="1" smtClean="0"/>
              <a:t>Liveta</a:t>
            </a:r>
            <a:r>
              <a:rPr lang="lt-LT" dirty="0" smtClean="0"/>
              <a:t> </a:t>
            </a:r>
            <a:r>
              <a:rPr lang="lt-LT" dirty="0" err="1" smtClean="0"/>
              <a:t>Stončiūtė</a:t>
            </a:r>
            <a:endParaRPr lang="lt-LT" dirty="0"/>
          </a:p>
        </p:txBody>
      </p:sp>
      <p:pic>
        <p:nvPicPr>
          <p:cNvPr id="1026" name="Picture 2" descr="http://www.kmperkunas.lt/public/var/userfiles/image/1_451d6564b8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60"/>
            <a:ext cx="314325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80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TEISINGUMO DIEVAS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Perkūnas – teisingumo Dievas, tiesus, nekantrus, nepermaldaujamas, labai gerbiamas, ir jo bijoma.</a:t>
            </a:r>
            <a:endParaRPr lang="lt-LT" dirty="0"/>
          </a:p>
        </p:txBody>
      </p:sp>
      <p:pic>
        <p:nvPicPr>
          <p:cNvPr id="2050" name="Picture 2" descr="http://www.worldofazolin.com/wiki/images/thumb/0/00/Perkunas.jpg/180px-Perkun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24944"/>
            <a:ext cx="2448272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8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PERKŪNO VARDAS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Perkūno vardas  - tabu. Jį gali ištarti tik vyresni žmonės ir pagarbiai, paprastai mažybine ar malonine forma – </a:t>
            </a:r>
            <a:r>
              <a:rPr lang="lt-LT" dirty="0" err="1" smtClean="0"/>
              <a:t>Perkūnėlis</a:t>
            </a:r>
            <a:r>
              <a:rPr lang="lt-LT" dirty="0" smtClean="0"/>
              <a:t>. Kadangi jo vardas buvo tabu vartojama daug antrinių: Dundulis, </a:t>
            </a:r>
            <a:r>
              <a:rPr lang="lt-LT" dirty="0" err="1" smtClean="0"/>
              <a:t>Dundusėlis</a:t>
            </a:r>
            <a:r>
              <a:rPr lang="lt-LT" dirty="0" smtClean="0"/>
              <a:t>, Burbulis, Bruzgulis, </a:t>
            </a:r>
            <a:r>
              <a:rPr lang="lt-LT" dirty="0" err="1" smtClean="0"/>
              <a:t>Burzgulis</a:t>
            </a:r>
            <a:r>
              <a:rPr lang="lt-LT" dirty="0" smtClean="0"/>
              <a:t>, Tarškutis, Tarškulis, Dryžulis, </a:t>
            </a:r>
            <a:r>
              <a:rPr lang="lt-LT" dirty="0" err="1" smtClean="0"/>
              <a:t>Trenktinis</a:t>
            </a:r>
            <a:r>
              <a:rPr lang="lt-LT" dirty="0" smtClean="0"/>
              <a:t>, Šarkutis, Akmeninis kalvis ir kt.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4468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ŽEMĖS VAISINTOJAS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 Perkūnas kartu yra žemės vaisintojas, be to, valo nuo jos blogio ir žiemos jėgas,</a:t>
            </a:r>
            <a:endParaRPr lang="lt-LT" dirty="0"/>
          </a:p>
        </p:txBody>
      </p:sp>
      <p:pic>
        <p:nvPicPr>
          <p:cNvPr id="3074" name="Picture 2" descr="Symbol of Perk&amp;umacr;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96952"/>
            <a:ext cx="6120680" cy="356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321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JĖGOS ATSPINDYS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 Perkūno jėgą atspindi griausmas, jo gyvuliai – bulius ir ožys, jo medis – ąžuolas.</a:t>
            </a:r>
            <a:endParaRPr lang="lt-LT" dirty="0"/>
          </a:p>
        </p:txBody>
      </p:sp>
      <p:pic>
        <p:nvPicPr>
          <p:cNvPr id="4098" name="Picture 2" descr="Buli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345340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41957"/>
            <a:ext cx="2952328" cy="221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70666"/>
            <a:ext cx="2476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59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399032"/>
          </a:xfrm>
        </p:spPr>
        <p:txBody>
          <a:bodyPr/>
          <a:lstStyle/>
          <a:p>
            <a:pPr algn="ctr"/>
            <a:r>
              <a:rPr lang="lt-LT" dirty="0" smtClean="0"/>
              <a:t>Perkūno įsivaizdavimas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 Perkūnas buvo įsivaizduojamas kaip stiprus ir jaunas vyras su vario barzda, su kirviu rankoje.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926" y="2964738"/>
            <a:ext cx="3323274" cy="361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47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Perkūno priešas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Perkūno priešas – </a:t>
            </a:r>
            <a:r>
              <a:rPr lang="lt-LT" u="sng" dirty="0" smtClean="0"/>
              <a:t>velnias</a:t>
            </a:r>
            <a:r>
              <a:rPr lang="lt-LT" dirty="0" smtClean="0"/>
              <a:t> (</a:t>
            </a:r>
            <a:r>
              <a:rPr lang="lt-LT" dirty="0" err="1" smtClean="0"/>
              <a:t>Velinas</a:t>
            </a:r>
            <a:r>
              <a:rPr lang="lt-LT" dirty="0" smtClean="0"/>
              <a:t>). Su juo jis daugiausiai kovoja, taip pat ir su piktais žmonėmis, svaido žaibus ir kirvį.</a:t>
            </a: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95499"/>
            <a:ext cx="4752528" cy="292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67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effectLst/>
              </a:rPr>
              <a:t>Perkūnas </a:t>
            </a:r>
            <a:r>
              <a:rPr lang="lt-LT" dirty="0" err="1" smtClean="0">
                <a:effectLst/>
              </a:rPr>
              <a:t>nekiančia</a:t>
            </a:r>
            <a:endParaRPr lang="lt-LT" dirty="0">
              <a:effectLst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Perkūnas negali pakęsti melagių, vagių, pagyrūnų, </a:t>
            </a:r>
            <a:r>
              <a:rPr lang="lt-LT" dirty="0" err="1" smtClean="0"/>
              <a:t>savimylų</a:t>
            </a:r>
            <a:r>
              <a:rPr lang="lt-LT" dirty="0" smtClean="0"/>
              <a:t>, visko kas susiję su velniu.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29000"/>
            <a:ext cx="742711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778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effectLst/>
              </a:rPr>
              <a:t>Jėgos persidavimas</a:t>
            </a:r>
            <a:endParaRPr lang="lt-LT" dirty="0">
              <a:effectLst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Perkūno, kaip vaisintojo jėga persiduoda per oželį bei jo paukščius – balandį, arba karvelį, ir dudutį.</a:t>
            </a:r>
            <a:endParaRPr lang="lt-LT" dirty="0"/>
          </a:p>
        </p:txBody>
      </p:sp>
      <p:pic>
        <p:nvPicPr>
          <p:cNvPr id="8194" name="Picture 2" descr="http://www.nature-pictures.org/species-icon/bird-pictu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3140968"/>
            <a:ext cx="38100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1.gstatic.com/images?q=tbn:ANd9GcSm5lKS5lbZX1sFTVG3TOB-69LvfSBJsvO1T68JPjTSIOIXfF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23622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23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 </a:t>
            </a:r>
            <a:r>
              <a:rPr lang="lt-LT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Perkūno ugnis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lt-LT" dirty="0" smtClean="0"/>
              <a:t> </a:t>
            </a:r>
            <a:r>
              <a:rPr lang="lt-LT" dirty="0"/>
              <a:t>Ą</a:t>
            </a:r>
            <a:r>
              <a:rPr lang="lt-LT" dirty="0" smtClean="0"/>
              <a:t>žuole glūdi šventa Perkūno ugnis.</a:t>
            </a:r>
            <a:endParaRPr lang="lt-LT" dirty="0"/>
          </a:p>
        </p:txBody>
      </p:sp>
      <p:pic>
        <p:nvPicPr>
          <p:cNvPr id="9218" name="Picture 2" descr="https://encrypted-tbn2.gstatic.com/images?q=tbn:ANd9GcTDLIEsgiw_kq7pv7cJ2J--i7-uqBTqHfDXkAr9wRFHc-H5dNyb3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4901"/>
            <a:ext cx="296737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encrypted-tbn1.gstatic.com/images?q=tbn:ANd9GcTTlV7ZJy3oidzob_jtOXv5_GZzQQnWfACYpuqPQxHunNelAJ45z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92896"/>
            <a:ext cx="4680520" cy="374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32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AČIŪ UŽ DĖMESĮ</a:t>
            </a:r>
            <a:endParaRPr lang="lt-LT" dirty="0"/>
          </a:p>
        </p:txBody>
      </p:sp>
      <p:pic>
        <p:nvPicPr>
          <p:cNvPr id="10242" name="Picture 2" descr="http://intlxpatr.files.wordpress.com/2011/08/lightnin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5"/>
          <a:stretch/>
        </p:blipFill>
        <p:spPr bwMode="auto">
          <a:xfrm>
            <a:off x="611560" y="1556792"/>
            <a:ext cx="7344816" cy="46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542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ėga">
  <a:themeElements>
    <a:clrScheme name="Jėga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Jėg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Jėga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69</TotalTime>
  <Words>231</Words>
  <Application>Microsoft Office PowerPoint</Application>
  <PresentationFormat>Demonstracija ekrane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Jėga</vt:lpstr>
      <vt:lpstr>Perkūnas</vt:lpstr>
      <vt:lpstr>TEISINGUMO DIEVAS</vt:lpstr>
      <vt:lpstr>PERKŪNO VARDAS</vt:lpstr>
      <vt:lpstr>ŽEMĖS VAISINTOJAS</vt:lpstr>
      <vt:lpstr>JĖGOS ATSPINDYS</vt:lpstr>
      <vt:lpstr>Perkūno įsivaizdavimas</vt:lpstr>
      <vt:lpstr>Perkūno priešas</vt:lpstr>
      <vt:lpstr>Perkūnas nekiančia</vt:lpstr>
      <vt:lpstr>Jėgos persidavimas</vt:lpstr>
      <vt:lpstr> Perkūno ugnis</vt:lpstr>
      <vt:lpstr>AČIŪ UŽ DĖMESĮ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Perkūnas</dc:title>
  <dc:creator>Greta</dc:creator>
  <cp:lastModifiedBy>Greta</cp:lastModifiedBy>
  <cp:revision>6</cp:revision>
  <dcterms:created xsi:type="dcterms:W3CDTF">2012-10-13T09:24:50Z</dcterms:created>
  <dcterms:modified xsi:type="dcterms:W3CDTF">2012-10-13T10:34:12Z</dcterms:modified>
</cp:coreProperties>
</file>