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tusis trikampis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7" name="Paantraštė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grpSp>
        <p:nvGrpSpPr>
          <p:cNvPr id="2" name="Grupė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Laisva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Laisva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Laisva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Tiesioji jungtis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07A0628-860F-4568-9798-660E7C310DF8}" type="datetimeFigureOut">
              <a:rPr lang="lt-LT" smtClean="0"/>
              <a:pPr/>
              <a:t>2012.10.23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367A042-2F0B-4DAE-B11C-E8A11ADA394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7A0628-860F-4568-9798-660E7C310DF8}" type="datetimeFigureOut">
              <a:rPr lang="lt-LT" smtClean="0"/>
              <a:pPr/>
              <a:t>2012.10.23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67A042-2F0B-4DAE-B11C-E8A11ADA3947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7A0628-860F-4568-9798-660E7C310DF8}" type="datetimeFigureOut">
              <a:rPr lang="lt-LT" smtClean="0"/>
              <a:pPr/>
              <a:t>2012.10.23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67A042-2F0B-4DAE-B11C-E8A11ADA3947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Ševronas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evronas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7A0628-860F-4568-9798-660E7C310DF8}" type="datetimeFigureOut">
              <a:rPr lang="lt-LT" smtClean="0"/>
              <a:pPr/>
              <a:t>2012.10.23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67A042-2F0B-4DAE-B11C-E8A11ADA3947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7A0628-860F-4568-9798-660E7C310DF8}" type="datetimeFigureOut">
              <a:rPr lang="lt-LT" smtClean="0"/>
              <a:pPr/>
              <a:t>2012.10.23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67A042-2F0B-4DAE-B11C-E8A11ADA394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7A0628-860F-4568-9798-660E7C310DF8}" type="datetimeFigureOut">
              <a:rPr lang="lt-LT" smtClean="0"/>
              <a:pPr/>
              <a:t>2012.10.23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67A042-2F0B-4DAE-B11C-E8A11ADA3947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7A0628-860F-4568-9798-660E7C310DF8}" type="datetimeFigureOut">
              <a:rPr lang="lt-LT" smtClean="0"/>
              <a:pPr/>
              <a:t>2012.10.23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67A042-2F0B-4DAE-B11C-E8A11ADA394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07A0628-860F-4568-9798-660E7C310DF8}" type="datetimeFigureOut">
              <a:rPr lang="lt-LT" smtClean="0"/>
              <a:pPr/>
              <a:t>2012.10.23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67A042-2F0B-4DAE-B11C-E8A11ADA394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07A0628-860F-4568-9798-660E7C310DF8}" type="datetimeFigureOut">
              <a:rPr lang="lt-LT" smtClean="0"/>
              <a:pPr/>
              <a:t>2012.10.23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367A042-2F0B-4DAE-B11C-E8A11ADA3947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Statusis trikampis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Tiesioji jungtis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evronas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evronas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7A0628-860F-4568-9798-660E7C310DF8}" type="datetimeFigureOut">
              <a:rPr lang="lt-LT" smtClean="0"/>
              <a:pPr/>
              <a:t>2012.10.23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67A042-2F0B-4DAE-B11C-E8A11ADA394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7A0628-860F-4568-9798-660E7C310DF8}" type="datetimeFigureOut">
              <a:rPr lang="lt-LT" smtClean="0"/>
              <a:pPr/>
              <a:t>2012.10.23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67A042-2F0B-4DAE-B11C-E8A11ADA394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aisva form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Laisva form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Statusis trikampis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Tiesioji jungtis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07A0628-860F-4568-9798-660E7C310DF8}" type="datetimeFigureOut">
              <a:rPr lang="lt-LT" smtClean="0"/>
              <a:pPr/>
              <a:t>2012.10.23</a:t>
            </a:fld>
            <a:endParaRPr lang="lt-LT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367A042-2F0B-4DAE-B11C-E8A11ADA3947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kalbam.lt/?p=1145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Našlaitė </a:t>
            </a:r>
            <a:r>
              <a:rPr lang="lt-LT" dirty="0" err="1" smtClean="0"/>
              <a:t>Elenytė</a:t>
            </a:r>
            <a:r>
              <a:rPr lang="lt-LT" dirty="0" smtClean="0"/>
              <a:t> ir </a:t>
            </a:r>
            <a:r>
              <a:rPr lang="lt-LT" dirty="0" err="1" smtClean="0"/>
              <a:t>Joniukas</a:t>
            </a:r>
            <a:r>
              <a:rPr lang="lt-LT" dirty="0" smtClean="0"/>
              <a:t> aviniukas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Klausymo (pasakos) ir teksto (pasakos) suvokimo užduotys</a:t>
            </a:r>
            <a:endParaRPr lang="lt-L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 Pasakos įrašas: </a:t>
            </a:r>
            <a:r>
              <a:rPr lang="lt-LT" dirty="0" smtClean="0">
                <a:hlinkClick r:id="rId2"/>
              </a:rPr>
              <a:t>http://www.kalbam.lt/?p=11452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Pasaka „Našlaitė </a:t>
            </a:r>
            <a:r>
              <a:rPr lang="lt-LT" dirty="0" err="1" smtClean="0"/>
              <a:t>Elenytė</a:t>
            </a:r>
            <a:r>
              <a:rPr lang="lt-LT" dirty="0" smtClean="0"/>
              <a:t>  ir </a:t>
            </a:r>
            <a:r>
              <a:rPr lang="lt-LT" dirty="0" err="1" smtClean="0"/>
              <a:t>Joniukas</a:t>
            </a:r>
            <a:r>
              <a:rPr lang="lt-LT" dirty="0" smtClean="0"/>
              <a:t> aviniukas”</a:t>
            </a:r>
            <a:endParaRPr lang="lt-LT" dirty="0"/>
          </a:p>
        </p:txBody>
      </p:sp>
      <p:pic>
        <p:nvPicPr>
          <p:cNvPr id="1026" name="Picture 2" descr="C:\Users\Petras\Desktop\repsys_petras-naslaite_elenyte_ir_joniukas_aviniuk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1" y="2636912"/>
            <a:ext cx="2880319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1368152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1) Išvardinkite pagrindinius pasakos veikėjus.</a:t>
            </a:r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2636913"/>
            <a:ext cx="8229600" cy="1512168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2) Nusakykite pasakos laiką.</a:t>
            </a:r>
            <a:endParaRPr lang="lt-L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2420889"/>
            <a:ext cx="8229600" cy="1368152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3) Kodėl </a:t>
            </a:r>
            <a:r>
              <a:rPr lang="lt-LT" dirty="0" err="1" smtClean="0"/>
              <a:t>Joniukas</a:t>
            </a:r>
            <a:r>
              <a:rPr lang="lt-LT" dirty="0" smtClean="0"/>
              <a:t> pavirsta aviniuku?</a:t>
            </a:r>
            <a:endParaRPr lang="lt-L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2924943"/>
            <a:ext cx="8229600" cy="936105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4) Kodėl karalius ryžosi užauginti </a:t>
            </a:r>
            <a:r>
              <a:rPr lang="lt-LT" dirty="0" err="1" smtClean="0"/>
              <a:t>Elenytę</a:t>
            </a:r>
            <a:r>
              <a:rPr lang="lt-LT" dirty="0" smtClean="0"/>
              <a:t>?</a:t>
            </a:r>
            <a:endParaRPr lang="lt-L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2636913"/>
            <a:ext cx="8229600" cy="1656184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5) Kai karalius vedė </a:t>
            </a:r>
            <a:r>
              <a:rPr lang="lt-LT" dirty="0" err="1" smtClean="0"/>
              <a:t>Elenytę</a:t>
            </a:r>
            <a:r>
              <a:rPr lang="lt-LT" dirty="0" smtClean="0"/>
              <a:t>, kas ir kodėl to pavydėjo?</a:t>
            </a:r>
            <a:endParaRPr lang="lt-L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2852937"/>
            <a:ext cx="8229600" cy="1584176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6) Ką liepė karaliui padaryti ragana, apsimetusi </a:t>
            </a:r>
            <a:r>
              <a:rPr lang="lt-LT" dirty="0" err="1" smtClean="0"/>
              <a:t>Elenyte</a:t>
            </a:r>
            <a:r>
              <a:rPr lang="lt-LT" dirty="0" smtClean="0"/>
              <a:t>?</a:t>
            </a:r>
            <a:endParaRPr lang="lt-L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2492897"/>
            <a:ext cx="8229600" cy="1224136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7) Kaip baigiasi pasaka?</a:t>
            </a:r>
            <a:endParaRPr lang="lt-L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2708921"/>
            <a:ext cx="8229600" cy="1152128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8) Koks pasakos žanras ir kodėl? (Kokia tai pasaka?)</a:t>
            </a:r>
            <a:endParaRPr lang="lt-L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2636913"/>
            <a:ext cx="8229600" cy="1656184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9) Kuo liaudies pasaka skiriasi nuo literatūrinės?</a:t>
            </a:r>
            <a:endParaRPr lang="lt-L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251928"/>
          </a:xfrm>
        </p:spPr>
        <p:txBody>
          <a:bodyPr>
            <a:normAutofit fontScale="77500" lnSpcReduction="20000"/>
          </a:bodyPr>
          <a:lstStyle/>
          <a:p>
            <a:pPr marL="624078" indent="-514350">
              <a:buAutoNum type="arabicParenR"/>
            </a:pPr>
            <a:r>
              <a:rPr lang="lt-LT" dirty="0" err="1" smtClean="0"/>
              <a:t>Elenytė</a:t>
            </a:r>
            <a:r>
              <a:rPr lang="lt-LT" dirty="0" smtClean="0"/>
              <a:t>, </a:t>
            </a:r>
            <a:r>
              <a:rPr lang="lt-LT" dirty="0" err="1" smtClean="0"/>
              <a:t>Joniukas</a:t>
            </a:r>
            <a:r>
              <a:rPr lang="lt-LT" dirty="0" smtClean="0"/>
              <a:t>, karalius, ragana.</a:t>
            </a:r>
          </a:p>
          <a:p>
            <a:pPr marL="624078" indent="-514350">
              <a:buAutoNum type="arabicParenR"/>
            </a:pPr>
            <a:r>
              <a:rPr lang="lt-LT" dirty="0" smtClean="0"/>
              <a:t>Vasara, laikas neapibrėžtas.</a:t>
            </a:r>
          </a:p>
          <a:p>
            <a:pPr marL="624078" indent="-514350">
              <a:buAutoNum type="arabicParenR"/>
            </a:pPr>
            <a:r>
              <a:rPr lang="lt-LT" dirty="0" smtClean="0"/>
              <a:t>Sulaužo trečią draudimą- atsigeria iš avinėlio pėdos.</a:t>
            </a:r>
          </a:p>
          <a:p>
            <a:pPr marL="624078" indent="-514350">
              <a:buAutoNum type="arabicParenR"/>
            </a:pPr>
            <a:r>
              <a:rPr lang="lt-LT" dirty="0" smtClean="0"/>
              <a:t>Jam pagailo jos, nes ji našlaitė.</a:t>
            </a:r>
          </a:p>
          <a:p>
            <a:pPr marL="624078" indent="-514350">
              <a:buAutoNum type="arabicParenR"/>
            </a:pPr>
            <a:r>
              <a:rPr lang="lt-LT" dirty="0" smtClean="0"/>
              <a:t>Ragana. Ji pavydėjo, kad </a:t>
            </a:r>
            <a:r>
              <a:rPr lang="lt-LT" dirty="0" err="1" smtClean="0"/>
              <a:t>Elenytė</a:t>
            </a:r>
            <a:r>
              <a:rPr lang="lt-LT" dirty="0" smtClean="0"/>
              <a:t>, o ne ji, ištekėjo už karaliaus.</a:t>
            </a:r>
          </a:p>
          <a:p>
            <a:pPr marL="624078" indent="-514350">
              <a:buAutoNum type="arabicParenR"/>
            </a:pPr>
            <a:r>
              <a:rPr lang="lt-LT" dirty="0" smtClean="0"/>
              <a:t>Papjauti aviniuką.</a:t>
            </a:r>
          </a:p>
          <a:p>
            <a:pPr marL="624078" indent="-514350">
              <a:buAutoNum type="arabicParenR"/>
            </a:pPr>
            <a:r>
              <a:rPr lang="lt-LT" dirty="0" smtClean="0"/>
              <a:t>Baigiasi laimingai: karalius atkeršija raganai ir toliau gyvena su </a:t>
            </a:r>
            <a:r>
              <a:rPr lang="lt-LT" dirty="0" err="1" smtClean="0"/>
              <a:t>Elenyte</a:t>
            </a:r>
            <a:r>
              <a:rPr lang="lt-LT" dirty="0" smtClean="0"/>
              <a:t> laimingai.</a:t>
            </a:r>
          </a:p>
          <a:p>
            <a:pPr marL="624078" indent="-514350">
              <a:buAutoNum type="arabicParenR"/>
            </a:pPr>
            <a:r>
              <a:rPr lang="lt-LT" dirty="0" smtClean="0"/>
              <a:t>Stebuklinė. </a:t>
            </a:r>
            <a:r>
              <a:rPr lang="lt-LT" smtClean="0"/>
              <a:t>Yra </a:t>
            </a:r>
            <a:r>
              <a:rPr lang="lt-LT" smtClean="0"/>
              <a:t>draudimai</a:t>
            </a:r>
            <a:r>
              <a:rPr lang="lt-LT" dirty="0" smtClean="0"/>
              <a:t>, vienas sulaužomas, </a:t>
            </a:r>
            <a:r>
              <a:rPr lang="lt-LT" dirty="0" err="1" smtClean="0"/>
              <a:t>Joniukas</a:t>
            </a:r>
            <a:r>
              <a:rPr lang="lt-LT" dirty="0" smtClean="0"/>
              <a:t> pavirsta aviniuku, ragana pasiverčia </a:t>
            </a:r>
            <a:r>
              <a:rPr lang="lt-LT" dirty="0" err="1" smtClean="0"/>
              <a:t>Elenyte</a:t>
            </a:r>
            <a:r>
              <a:rPr lang="lt-LT" dirty="0" smtClean="0"/>
              <a:t>...</a:t>
            </a:r>
          </a:p>
          <a:p>
            <a:pPr marL="624078" indent="-514350">
              <a:buAutoNum type="arabicParenR"/>
            </a:pPr>
            <a:r>
              <a:rPr lang="lt-LT" dirty="0" smtClean="0"/>
              <a:t>Literatūrines pasakas kuria autoriai (rašytojai, poetai), o liaudies pasakų autorius yra visa  tauta.</a:t>
            </a:r>
          </a:p>
          <a:p>
            <a:pPr marL="624078" indent="-514350">
              <a:buAutoNum type="arabicParenR"/>
            </a:pP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Pasitikrinkime </a:t>
            </a:r>
            <a:r>
              <a:rPr lang="lt-LT" dirty="0" smtClean="0">
                <a:sym typeface="Wingdings" pitchFamily="2" charset="2"/>
              </a:rPr>
              <a:t></a:t>
            </a:r>
            <a:endParaRPr lang="lt-L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2736304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                    </a:t>
            </a: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3346343" y="1124744"/>
            <a:ext cx="2451313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8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Ačiū </a:t>
            </a:r>
            <a:r>
              <a:rPr lang="lt-LT" sz="8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" pitchFamily="2" charset="2"/>
              </a:rPr>
              <a:t></a:t>
            </a:r>
            <a:endParaRPr lang="lt-LT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nkursas">
  <a:themeElements>
    <a:clrScheme name="Konkursa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onkursa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onkurs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</TotalTime>
  <Words>212</Words>
  <Application>Microsoft Office PowerPoint</Application>
  <PresentationFormat>Demonstracija ekrane (4:3)</PresentationFormat>
  <Paragraphs>25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4" baseType="lpstr">
      <vt:lpstr>Konkursas</vt:lpstr>
      <vt:lpstr>Našlaitė Elenytė ir Joniukas aviniukas</vt:lpstr>
      <vt:lpstr>Pasaka „Našlaitė Elenytė  ir Joniukas aviniukas”</vt:lpstr>
      <vt:lpstr>Skaidrė 3</vt:lpstr>
      <vt:lpstr>Skaidrė 4</vt:lpstr>
      <vt:lpstr>Skaidrė 5</vt:lpstr>
      <vt:lpstr>Skaidrė 6</vt:lpstr>
      <vt:lpstr>Skaidrė 7</vt:lpstr>
      <vt:lpstr>Skaidrė 8</vt:lpstr>
      <vt:lpstr>Skaidrė 9</vt:lpstr>
      <vt:lpstr>Skaidrė 10</vt:lpstr>
      <vt:lpstr>Skaidrė 11</vt:lpstr>
      <vt:lpstr>Pasitikrinkime </vt:lpstr>
      <vt:lpstr>Skaidrė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Našlaitė Elenytė ir Joniukas aviniukas</dc:title>
  <dc:creator>Petras</dc:creator>
  <cp:lastModifiedBy>Petras</cp:lastModifiedBy>
  <cp:revision>5</cp:revision>
  <dcterms:created xsi:type="dcterms:W3CDTF">2012-10-22T11:23:02Z</dcterms:created>
  <dcterms:modified xsi:type="dcterms:W3CDTF">2012-10-23T13:01:17Z</dcterms:modified>
</cp:coreProperties>
</file>