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60" r:id="rId4"/>
    <p:sldId id="272" r:id="rId5"/>
    <p:sldId id="264" r:id="rId6"/>
    <p:sldId id="266" r:id="rId7"/>
    <p:sldId id="278" r:id="rId8"/>
    <p:sldId id="267" r:id="rId9"/>
    <p:sldId id="274" r:id="rId10"/>
    <p:sldId id="261" r:id="rId11"/>
    <p:sldId id="262" r:id="rId12"/>
    <p:sldId id="270" r:id="rId13"/>
    <p:sldId id="265" r:id="rId14"/>
    <p:sldId id="276" r:id="rId15"/>
    <p:sldId id="271" r:id="rId16"/>
    <p:sldId id="279" r:id="rId17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66"/>
    <a:srgbClr val="FF9933"/>
    <a:srgbClr val="8C8F07"/>
    <a:srgbClr val="777400"/>
    <a:srgbClr val="33CCFF"/>
    <a:srgbClr val="0099CC"/>
    <a:srgbClr val="666633"/>
    <a:srgbClr val="8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044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4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082F174-4593-43E5-94A2-A1425859A8F3}" type="datetimeFigureOut">
              <a:rPr lang="en-US"/>
              <a:pPr>
                <a:defRPr/>
              </a:pPr>
              <a:t>1/17/2010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724E948-CF27-4865-8027-0A1EDC230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4BE92-9DED-4171-8200-50193E6B182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FD174-84D6-45F4-A07B-13A482A0083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F6E77-E90E-4210-9D57-A6A5F3A9DD6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4952C-B132-4151-B276-581A6A8ACB4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8581B-DCC7-48F7-802D-A58288B5C5E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CF9EF-D13C-457A-B73B-99A642EC2F2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1716A-6A7B-414D-B681-C063EA3D77A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A0000-1149-4E4B-B27A-BCACC75A764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44D0C-DB15-4E52-952D-ED5FB3828C9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71EB7-38CE-49C8-9EC9-C59E76E173D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99E88-421A-48AE-9A61-C6F8F5168DF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9E0CF-2591-4A4E-AD4C-D78A3C12AE4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44DF-335E-436B-9CBF-7E3D6DA8B57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Spustelėkite, jei norite keisite ruoš. pav. stilių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9BFC12C-BDEE-41FD-8150-16C8D21E70E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Vytautas\Desktop\Ma&#269;ernis\veidrodis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500063"/>
            <a:ext cx="7772400" cy="4071937"/>
          </a:xfrm>
        </p:spPr>
        <p:txBody>
          <a:bodyPr/>
          <a:lstStyle/>
          <a:p>
            <a:pPr eaLnBrk="1" hangingPunct="1"/>
            <a:r>
              <a:rPr lang="lt-LT" sz="5400" smtClean="0">
                <a:solidFill>
                  <a:schemeClr val="bg1"/>
                </a:solidFill>
              </a:rPr>
              <a:t>Vytautas Mačernis.</a:t>
            </a:r>
            <a:br>
              <a:rPr lang="lt-LT" sz="5400" smtClean="0">
                <a:solidFill>
                  <a:schemeClr val="bg1"/>
                </a:solidFill>
              </a:rPr>
            </a:br>
            <a:r>
              <a:rPr lang="lt-LT" sz="5400" smtClean="0">
                <a:solidFill>
                  <a:schemeClr val="bg1"/>
                </a:solidFill>
              </a:rPr>
              <a:t> </a:t>
            </a:r>
            <a:r>
              <a:rPr lang="lt-LT" sz="3600" i="1" smtClean="0">
                <a:solidFill>
                  <a:schemeClr val="bg1"/>
                </a:solidFill>
              </a:rPr>
              <a:t>Žiemos sonetai.</a:t>
            </a:r>
            <a:br>
              <a:rPr lang="lt-LT" sz="3600" i="1" smtClean="0">
                <a:solidFill>
                  <a:schemeClr val="bg1"/>
                </a:solidFill>
              </a:rPr>
            </a:br>
            <a:r>
              <a:rPr lang="lt-LT" sz="3600" i="1" smtClean="0">
                <a:solidFill>
                  <a:schemeClr val="bg1"/>
                </a:solidFill>
              </a:rPr>
              <a:t>21</a:t>
            </a:r>
            <a:endParaRPr lang="en-US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5643563"/>
            <a:ext cx="6400800" cy="1038225"/>
          </a:xfrm>
        </p:spPr>
        <p:txBody>
          <a:bodyPr/>
          <a:lstStyle/>
          <a:p>
            <a:pPr eaLnBrk="1" hangingPunct="1"/>
            <a:r>
              <a:rPr lang="lt-LT" sz="1800" smtClean="0">
                <a:solidFill>
                  <a:schemeClr val="bg1"/>
                </a:solidFill>
              </a:rPr>
              <a:t>Parengė Vytautas Stundžia 4f</a:t>
            </a:r>
          </a:p>
          <a:p>
            <a:pPr eaLnBrk="1" hangingPunct="1"/>
            <a:r>
              <a:rPr lang="lt-LT" sz="1800" smtClean="0">
                <a:solidFill>
                  <a:schemeClr val="bg1"/>
                </a:solidFill>
              </a:rPr>
              <a:t>2010m.</a:t>
            </a:r>
            <a:endParaRPr lang="en-US" sz="1800" smtClean="0">
              <a:solidFill>
                <a:schemeClr val="bg1"/>
              </a:solidFill>
            </a:endParaRPr>
          </a:p>
        </p:txBody>
      </p:sp>
      <p:pic>
        <p:nvPicPr>
          <p:cNvPr id="7" name="veidrodi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14310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6308725"/>
            <a:ext cx="6842125" cy="3603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chemeClr val="accent1"/>
                </a:solidFill>
              </a:rPr>
              <a:t>Einu, sustoju ir klausaus: </a:t>
            </a:r>
          </a:p>
        </p:txBody>
      </p:sp>
      <p:pic>
        <p:nvPicPr>
          <p:cNvPr id="3075" name="Picture 6" descr="landscape at dus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260350"/>
            <a:ext cx="6911975" cy="5995988"/>
          </a:xfrm>
        </p:spPr>
      </p:pic>
      <p:sp>
        <p:nvSpPr>
          <p:cNvPr id="3076" name="Text Box 16"/>
          <p:cNvSpPr txBox="1">
            <a:spLocks noChangeArrowheads="1"/>
          </p:cNvSpPr>
          <p:nvPr/>
        </p:nvSpPr>
        <p:spPr bwMode="auto">
          <a:xfrm>
            <a:off x="5940425" y="1865313"/>
            <a:ext cx="811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Tm="732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268538" y="6381750"/>
            <a:ext cx="4038600" cy="3175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chemeClr val="accent1"/>
                </a:solidFill>
              </a:rPr>
              <a:t>Vidurnakčio metu laukuos </a:t>
            </a:r>
          </a:p>
        </p:txBody>
      </p:sp>
      <p:pic>
        <p:nvPicPr>
          <p:cNvPr id="4099" name="Picture 6" descr="Kibirkstys_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333375"/>
            <a:ext cx="5905500" cy="5835650"/>
          </a:xfrm>
        </p:spPr>
      </p:pic>
    </p:spTree>
  </p:cSld>
  <p:clrMapOvr>
    <a:masterClrMapping/>
  </p:clrMapOvr>
  <p:transition advTm="373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555875" y="6308725"/>
            <a:ext cx="4038600" cy="3206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chemeClr val="accent1"/>
                </a:solidFill>
              </a:rPr>
              <a:t>Tylu tarp žemės ir dangaus,</a:t>
            </a:r>
            <a:r>
              <a:rPr lang="lt-LT" sz="2000" smtClean="0"/>
              <a:t> </a:t>
            </a:r>
          </a:p>
        </p:txBody>
      </p:sp>
      <p:pic>
        <p:nvPicPr>
          <p:cNvPr id="5123" name="Picture 6" descr="cottag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836613"/>
            <a:ext cx="7991475" cy="5164137"/>
          </a:xfrm>
        </p:spPr>
      </p:pic>
    </p:spTree>
  </p:cSld>
  <p:clrMapOvr>
    <a:masterClrMapping/>
  </p:clrMapOvr>
  <p:transition advTm="429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627313" y="6537325"/>
            <a:ext cx="4038600" cy="3206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FFCC"/>
                </a:solidFill>
              </a:rPr>
              <a:t>Tik aš su savimi kalbuos. </a:t>
            </a:r>
          </a:p>
        </p:txBody>
      </p:sp>
      <p:pic>
        <p:nvPicPr>
          <p:cNvPr id="6147" name="Picture 6" descr="Minti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260350"/>
            <a:ext cx="7058025" cy="6192838"/>
          </a:xfrm>
        </p:spPr>
      </p:pic>
    </p:spTree>
  </p:cSld>
  <p:clrMapOvr>
    <a:masterClrMapping/>
  </p:clrMapOvr>
  <p:transition advTm="398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484438" y="6381750"/>
            <a:ext cx="4038600" cy="3333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99FF66"/>
                </a:solidFill>
              </a:rPr>
              <a:t>Aplink bekraštė tamsuma...</a:t>
            </a:r>
            <a:r>
              <a:rPr lang="lt-LT" sz="2000" smtClean="0">
                <a:solidFill>
                  <a:srgbClr val="FFFFCC"/>
                </a:solidFill>
              </a:rPr>
              <a:t> </a:t>
            </a:r>
          </a:p>
        </p:txBody>
      </p:sp>
      <p:pic>
        <p:nvPicPr>
          <p:cNvPr id="7171" name="Picture 6" descr="Para_Vakara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513" y="404813"/>
            <a:ext cx="4897437" cy="5761037"/>
          </a:xfrm>
        </p:spPr>
      </p:pic>
    </p:spTree>
  </p:cSld>
  <p:clrMapOvr>
    <a:masterClrMapping/>
  </p:clrMapOvr>
  <p:transition advTm="465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627313" y="6381750"/>
            <a:ext cx="4038600" cy="31908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9933"/>
                </a:solidFill>
              </a:rPr>
              <a:t>Taip gera vienišam nakty, -</a:t>
            </a:r>
            <a:r>
              <a:rPr lang="lt-LT" sz="2000" smtClean="0"/>
              <a:t> </a:t>
            </a:r>
          </a:p>
        </p:txBody>
      </p:sp>
      <p:pic>
        <p:nvPicPr>
          <p:cNvPr id="8195" name="Picture 7" descr="Ties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8538" y="404813"/>
            <a:ext cx="4537075" cy="5761037"/>
          </a:xfrm>
        </p:spPr>
      </p:pic>
    </p:spTree>
  </p:cSld>
  <p:clrMapOvr>
    <a:masterClrMapping/>
  </p:clrMapOvr>
  <p:transition advTm="426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700338" y="6381750"/>
            <a:ext cx="4038600" cy="31591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FFCC"/>
                </a:solidFill>
              </a:rPr>
              <a:t>Po kojų žemė mylima </a:t>
            </a:r>
          </a:p>
        </p:txBody>
      </p:sp>
      <p:pic>
        <p:nvPicPr>
          <p:cNvPr id="9219" name="Picture 6" descr="Raigardas_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404813"/>
            <a:ext cx="6697662" cy="5824537"/>
          </a:xfrm>
        </p:spPr>
      </p:pic>
    </p:spTree>
  </p:cSld>
  <p:clrMapOvr>
    <a:masterClrMapping/>
  </p:clrMapOvr>
  <p:transition advTm="256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484438" y="6497638"/>
            <a:ext cx="4038600" cy="36036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33CCFF"/>
                </a:solidFill>
              </a:rPr>
              <a:t>Ir visa taip arti arti... </a:t>
            </a:r>
          </a:p>
        </p:txBody>
      </p:sp>
      <p:pic>
        <p:nvPicPr>
          <p:cNvPr id="10243" name="Picture 6" descr="starry nigh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333375"/>
            <a:ext cx="7566025" cy="6032500"/>
          </a:xfrm>
        </p:spPr>
      </p:pic>
    </p:spTree>
  </p:cSld>
  <p:clrMapOvr>
    <a:masterClrMapping/>
  </p:clrMapOvr>
  <p:transition advTm="445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627313" y="6308725"/>
            <a:ext cx="4038600" cy="392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lt-LT" sz="2000" smtClean="0">
                <a:solidFill>
                  <a:srgbClr val="CCFF99"/>
                </a:solidFill>
              </a:rPr>
              <a:t>Nurieda ašaros per skruostus...</a:t>
            </a:r>
            <a:r>
              <a:rPr lang="lt-LT" sz="2000" smtClean="0"/>
              <a:t> </a:t>
            </a:r>
          </a:p>
        </p:txBody>
      </p:sp>
      <p:pic>
        <p:nvPicPr>
          <p:cNvPr id="11267" name="Picture 6" descr="Kibirkstys_I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476250"/>
            <a:ext cx="7775575" cy="5737225"/>
          </a:xfrm>
        </p:spPr>
      </p:pic>
    </p:spTree>
  </p:cSld>
  <p:clrMapOvr>
    <a:masterClrMapping/>
  </p:clrMapOvr>
  <p:transition advTm="3219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411413" y="6308725"/>
            <a:ext cx="4038600" cy="3587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FFCC"/>
                </a:solidFill>
              </a:rPr>
              <a:t>Tai džiaugsmo ašaros!.. </a:t>
            </a:r>
          </a:p>
        </p:txBody>
      </p:sp>
      <p:pic>
        <p:nvPicPr>
          <p:cNvPr id="12291" name="Picture 6" descr="Kibirkstys_II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260350"/>
            <a:ext cx="7058025" cy="5918200"/>
          </a:xfrm>
        </p:spPr>
      </p:pic>
    </p:spTree>
  </p:cSld>
  <p:clrMapOvr>
    <a:masterClrMapping/>
  </p:clrMapOvr>
  <p:transition advTm="2797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692275" y="6308725"/>
            <a:ext cx="5832475" cy="5492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CC66"/>
                </a:solidFill>
              </a:rPr>
              <a:t>Tai keista. Jaučiuos laimingas ir paguostas, </a:t>
            </a:r>
          </a:p>
        </p:txBody>
      </p:sp>
      <p:pic>
        <p:nvPicPr>
          <p:cNvPr id="13315" name="Picture 6" descr="Tyl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333375"/>
            <a:ext cx="7056437" cy="5870575"/>
          </a:xfrm>
        </p:spPr>
      </p:pic>
    </p:spTree>
  </p:cSld>
  <p:clrMapOvr>
    <a:masterClrMapping/>
  </p:clrMapOvr>
  <p:transition advTm="564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Para_Nakti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260350"/>
            <a:ext cx="6769100" cy="5870575"/>
          </a:xfrm>
        </p:spPr>
      </p:pic>
      <p:sp>
        <p:nvSpPr>
          <p:cNvPr id="14339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1979613" y="6237288"/>
            <a:ext cx="5329237" cy="36036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CC66"/>
                </a:solidFill>
              </a:rPr>
              <a:t>Nors vienas, naktį ir apleistas, </a:t>
            </a:r>
          </a:p>
        </p:txBody>
      </p:sp>
    </p:spTree>
  </p:cSld>
  <p:clrMapOvr>
    <a:masterClrMapping/>
  </p:clrMapOvr>
  <p:transition advTm="5078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339975" y="6508750"/>
            <a:ext cx="4608513" cy="3492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8C8F07"/>
                </a:solidFill>
              </a:rPr>
              <a:t>Skausmu</a:t>
            </a:r>
            <a:r>
              <a:rPr lang="lt-LT" sz="2000" smtClean="0">
                <a:solidFill>
                  <a:srgbClr val="777400"/>
                </a:solidFill>
              </a:rPr>
              <a:t> apsvaigęs, išėjau </a:t>
            </a:r>
          </a:p>
        </p:txBody>
      </p:sp>
      <p:pic>
        <p:nvPicPr>
          <p:cNvPr id="15363" name="Picture 6" descr="_mauricede-vlaminck LE CHA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333375"/>
            <a:ext cx="7561262" cy="6091238"/>
          </a:xfrm>
        </p:spPr>
      </p:pic>
    </p:spTree>
  </p:cSld>
  <p:clrMapOvr>
    <a:masterClrMapping/>
  </p:clrMapOvr>
  <p:transition advTm="451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627313" y="6308725"/>
            <a:ext cx="3671887" cy="3587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lt-LT" sz="2000" smtClean="0">
                <a:solidFill>
                  <a:srgbClr val="FFCC66"/>
                </a:solidFill>
              </a:rPr>
              <a:t>Paklyst ir nebegrįžt daugiau... </a:t>
            </a:r>
          </a:p>
        </p:txBody>
      </p:sp>
      <p:pic>
        <p:nvPicPr>
          <p:cNvPr id="16387" name="Picture 6" descr="Zvaigzdziu_sonata_Andant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513" y="476250"/>
            <a:ext cx="4492625" cy="5692775"/>
          </a:xfrm>
        </p:spPr>
      </p:pic>
    </p:spTree>
  </p:cSld>
  <p:clrMapOvr>
    <a:masterClrMapping/>
  </p:clrMapOvr>
  <p:transition spd="slow" advTm="19157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642938"/>
            <a:ext cx="8258175" cy="5483225"/>
          </a:xfrm>
        </p:spPr>
        <p:txBody>
          <a:bodyPr anchor="ctr"/>
          <a:lstStyle/>
          <a:p>
            <a:pPr eaLnBrk="1" hangingPunct="1">
              <a:spcAft>
                <a:spcPts val="500"/>
              </a:spcAft>
              <a:buFontTx/>
              <a:buNone/>
            </a:pPr>
            <a:r>
              <a:rPr lang="lt-LT" sz="2000" smtClean="0">
                <a:solidFill>
                  <a:schemeClr val="bg1"/>
                </a:solidFill>
              </a:rPr>
              <a:t>	</a:t>
            </a:r>
            <a:r>
              <a:rPr lang="en-US" sz="2000" smtClean="0">
                <a:solidFill>
                  <a:schemeClr val="bg1"/>
                </a:solidFill>
              </a:rPr>
              <a:t>Paveiks</a:t>
            </a:r>
            <a:r>
              <a:rPr lang="lt-LT" sz="2000" smtClean="0">
                <a:solidFill>
                  <a:schemeClr val="bg1"/>
                </a:solidFill>
              </a:rPr>
              <a:t>lai: M. K. Čiurlionio, M. de Vlaminko, V. van Gogo</a:t>
            </a:r>
          </a:p>
          <a:p>
            <a:pPr eaLnBrk="1" hangingPunct="1">
              <a:buFontTx/>
              <a:buNone/>
            </a:pPr>
            <a:r>
              <a:rPr lang="lt-LT" sz="2000" smtClean="0">
                <a:solidFill>
                  <a:schemeClr val="bg1"/>
                </a:solidFill>
              </a:rPr>
              <a:t>	Muzika - ištrauka iš Girnų Giesmės. </a:t>
            </a:r>
            <a:r>
              <a:rPr lang="lt-LT" sz="1600" i="1" smtClean="0">
                <a:solidFill>
                  <a:schemeClr val="bg1"/>
                </a:solidFill>
              </a:rPr>
              <a:t>8 nerimo veidrodžiai</a:t>
            </a:r>
            <a:r>
              <a:rPr lang="lt-LT" sz="2000" smtClean="0">
                <a:solidFill>
                  <a:schemeClr val="bg1"/>
                </a:solidFill>
              </a:rPr>
              <a:t>, žodžiai – V. Mačernis. </a:t>
            </a:r>
            <a:r>
              <a:rPr lang="lt-LT" sz="1600" i="1" smtClean="0">
                <a:solidFill>
                  <a:schemeClr val="bg1"/>
                </a:solidFill>
              </a:rPr>
              <a:t>21 žiemos sonetas</a:t>
            </a:r>
          </a:p>
        </p:txBody>
      </p:sp>
    </p:spTree>
  </p:cSld>
  <p:clrMapOvr>
    <a:masterClrMapping/>
  </p:clrMapOvr>
  <p:transition advTm="13407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umatytasis dizainas">
  <a:themeElements>
    <a:clrScheme name="Numatytasis dizain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umatytasis dizain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umatytasis dizain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83</Words>
  <Application>Microsoft Office PowerPoint</Application>
  <PresentationFormat>On-screen Show (4:3)</PresentationFormat>
  <Paragraphs>19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Numatytasis dizainas</vt:lpstr>
      <vt:lpstr>Vytautas Mačernis.  Žiemos sonetai. 21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Mačernis</dc:title>
  <dc:creator>Vytautas Stundžia</dc:creator>
  <cp:lastModifiedBy>Vytautas</cp:lastModifiedBy>
  <cp:revision>11</cp:revision>
  <dcterms:created xsi:type="dcterms:W3CDTF">2010-01-09T14:17:44Z</dcterms:created>
  <dcterms:modified xsi:type="dcterms:W3CDTF">2010-01-17T11:40:05Z</dcterms:modified>
</cp:coreProperties>
</file>