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lt-LT" smtClean="0"/>
              <a:t>Spustelėkite, jei norite keisite ruoš. pav. stilių</a:t>
            </a:r>
            <a:endParaRPr lang="en-US" dirty="0"/>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en-US" dirty="0"/>
          </a:p>
        </p:txBody>
      </p:sp>
      <p:sp>
        <p:nvSpPr>
          <p:cNvPr id="4" name="Date Placeholder 3"/>
          <p:cNvSpPr>
            <a:spLocks noGrp="1"/>
          </p:cNvSpPr>
          <p:nvPr>
            <p:ph type="dt" sz="half" idx="10"/>
          </p:nvPr>
        </p:nvSpPr>
        <p:spPr bwMode="white"/>
        <p:txBody>
          <a:bodyPr/>
          <a:lstStyle/>
          <a:p>
            <a:fld id="{1C8DDDC4-DD48-4308-A7E0-98165D63D553}" type="datetimeFigureOut">
              <a:rPr lang="lt-LT" smtClean="0"/>
              <a:pPr/>
              <a:t>2012.10.22</a:t>
            </a:fld>
            <a:endParaRPr lang="lt-LT" dirty="0"/>
          </a:p>
        </p:txBody>
      </p:sp>
      <p:sp>
        <p:nvSpPr>
          <p:cNvPr id="5" name="Footer Placeholder 4"/>
          <p:cNvSpPr>
            <a:spLocks noGrp="1"/>
          </p:cNvSpPr>
          <p:nvPr>
            <p:ph type="ftr" sz="quarter" idx="11"/>
          </p:nvPr>
        </p:nvSpPr>
        <p:spPr bwMode="white"/>
        <p:txBody>
          <a:bodyPr/>
          <a:lstStyle/>
          <a:p>
            <a:endParaRPr lang="lt-LT" dirty="0"/>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dirty="0"/>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dirty="0"/>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5" name="Date Placeholder 4"/>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dirty="0"/>
          </a:p>
        </p:txBody>
      </p:sp>
      <p:sp>
        <p:nvSpPr>
          <p:cNvPr id="12" name="Content Placeholder 11"/>
          <p:cNvSpPr>
            <a:spLocks noGrp="1"/>
          </p:cNvSpPr>
          <p:nvPr>
            <p:ph sz="quarter" idx="14"/>
          </p:nvPr>
        </p:nvSpPr>
        <p:spPr>
          <a:xfrm>
            <a:off x="4648200" y="2438400"/>
            <a:ext cx="3124200" cy="3124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cstate="print">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p:txBody>
          <a:bodyPr/>
          <a:lstStyle>
            <a:lvl1pPr>
              <a:defRPr/>
            </a:lvl1pPr>
          </a:lstStyle>
          <a:p>
            <a:r>
              <a:rPr lang="lt-LT" smtClean="0"/>
              <a:t>Spustelėkite, jei norite keisite ruoš. pav. stilių</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7" name="Date Placeholder 6"/>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8" name="Footer Placeholder 7"/>
          <p:cNvSpPr>
            <a:spLocks noGrp="1"/>
          </p:cNvSpPr>
          <p:nvPr>
            <p:ph type="ftr" sz="quarter" idx="11"/>
          </p:nvPr>
        </p:nvSpPr>
        <p:spPr/>
        <p:txBody>
          <a:bodyPr/>
          <a:lstStyle/>
          <a:p>
            <a:endParaRPr lang="lt-LT" dirty="0"/>
          </a:p>
        </p:txBody>
      </p:sp>
      <p:sp>
        <p:nvSpPr>
          <p:cNvPr id="9" name="Slide Number Placeholder 8"/>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Date Placeholder 2"/>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4" name="Footer Placeholder 3"/>
          <p:cNvSpPr>
            <a:spLocks noGrp="1"/>
          </p:cNvSpPr>
          <p:nvPr>
            <p:ph type="ftr" sz="quarter" idx="11"/>
          </p:nvPr>
        </p:nvSpPr>
        <p:spPr/>
        <p:txBody>
          <a:bodyPr/>
          <a:lstStyle/>
          <a:p>
            <a:endParaRPr lang="lt-LT" dirty="0"/>
          </a:p>
        </p:txBody>
      </p:sp>
      <p:sp>
        <p:nvSpPr>
          <p:cNvPr id="5" name="Slide Number Placeholder 4"/>
          <p:cNvSpPr>
            <a:spLocks noGrp="1"/>
          </p:cNvSpPr>
          <p:nvPr>
            <p:ph type="sldNum" sz="quarter" idx="12"/>
          </p:nvPr>
        </p:nvSpPr>
        <p:spPr/>
        <p:txBody>
          <a:bodyPr/>
          <a:lstStyle/>
          <a:p>
            <a:fld id="{3EB13EFE-0A69-4DDC-BC41-23C766984008}" type="slidenum">
              <a:rPr lang="lt-LT" smtClean="0"/>
              <a:pPr/>
              <a:t>‹#›</a:t>
            </a:fld>
            <a:endParaRPr lang="lt-LT" dirty="0"/>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lt-LT" smtClean="0"/>
              <a:t>Spustelėkite, jei norite keisite ruoš. pav. stilių</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e Placeholder 4"/>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dirty="0"/>
          </a:p>
        </p:txBody>
      </p:sp>
      <p:sp>
        <p:nvSpPr>
          <p:cNvPr id="9" name="Content Placeholder 8"/>
          <p:cNvSpPr>
            <a:spLocks noGrp="1"/>
          </p:cNvSpPr>
          <p:nvPr>
            <p:ph sz="quarter" idx="13"/>
          </p:nvPr>
        </p:nvSpPr>
        <p:spPr>
          <a:xfrm>
            <a:off x="1371600" y="1676400"/>
            <a:ext cx="3276600" cy="3505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lt-LT" smtClean="0"/>
              <a:t>Spustelėkite, jei norite keisite ruoš. pav. stilių</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dirty="0" smtClean="0"/>
              <a:t>Spustelėkite piktogramą, jei norite įtraukti paveikslėlį</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e Placeholder 4"/>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lt-LT" smtClean="0"/>
              <a:t>Spustelėkite, jei norite keisite ruoš. pav. stilių</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1C8DDDC4-DD48-4308-A7E0-98165D63D553}" type="datetimeFigureOut">
              <a:rPr lang="lt-LT" smtClean="0"/>
              <a:pPr/>
              <a:t>2012.10.22</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1C8DDDC4-DD48-4308-A7E0-98165D63D553}" type="datetimeFigureOut">
              <a:rPr lang="lt-LT" smtClean="0"/>
              <a:pPr/>
              <a:t>2012.10.22</a:t>
            </a:fld>
            <a:endParaRPr lang="lt-LT"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lt-LT"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3EB13EFE-0A69-4DDC-BC41-23C766984008}" type="slidenum">
              <a:rPr lang="lt-LT" smtClean="0"/>
              <a:pPr/>
              <a:t>‹#›</a:t>
            </a:fld>
            <a:endParaRPr lang="lt-LT"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1259632" y="1268760"/>
            <a:ext cx="5752728" cy="720080"/>
          </a:xfrm>
        </p:spPr>
        <p:txBody>
          <a:bodyPr>
            <a:normAutofit/>
          </a:bodyPr>
          <a:lstStyle/>
          <a:p>
            <a:r>
              <a:rPr lang="lt-LT" smtClean="0">
                <a:latin typeface="Algerian" pitchFamily="82" charset="0"/>
                <a:cs typeface="Aharoni" pitchFamily="2" charset="-79"/>
              </a:rPr>
              <a:t>laumės</a:t>
            </a:r>
            <a:endParaRPr lang="lt-LT" dirty="0">
              <a:latin typeface="Algerian" pitchFamily="82" charset="0"/>
              <a:cs typeface="Aharoni" pitchFamily="2" charset="-79"/>
            </a:endParaRPr>
          </a:p>
        </p:txBody>
      </p:sp>
      <p:pic>
        <p:nvPicPr>
          <p:cNvPr id="1026" name="Picture 2" descr="C:\Users\Liepa\Desktop\imgres.jpg"/>
          <p:cNvPicPr>
            <a:picLocks noChangeAspect="1" noChangeArrowheads="1"/>
          </p:cNvPicPr>
          <p:nvPr/>
        </p:nvPicPr>
        <p:blipFill>
          <a:blip r:embed="rId2" cstate="print"/>
          <a:srcRect/>
          <a:stretch>
            <a:fillRect/>
          </a:stretch>
        </p:blipFill>
        <p:spPr bwMode="auto">
          <a:xfrm>
            <a:off x="3059832" y="2636912"/>
            <a:ext cx="2520280" cy="2586981"/>
          </a:xfrm>
          <a:prstGeom prst="rect">
            <a:avLst/>
          </a:prstGeom>
          <a:noFill/>
        </p:spPr>
      </p:pic>
    </p:spTree>
  </p:cSld>
  <p:clrMapOvr>
    <a:masterClrMapping/>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latin typeface="Algerian" pitchFamily="82" charset="0"/>
              </a:rPr>
              <a:t> gerosios laumės</a:t>
            </a:r>
            <a:endParaRPr lang="lt-LT" dirty="0">
              <a:latin typeface="Algerian" pitchFamily="82" charset="0"/>
            </a:endParaRPr>
          </a:p>
        </p:txBody>
      </p:sp>
      <p:sp>
        <p:nvSpPr>
          <p:cNvPr id="3" name="Turinio vietos rezervavimo ženklas 2"/>
          <p:cNvSpPr>
            <a:spLocks noGrp="1"/>
          </p:cNvSpPr>
          <p:nvPr>
            <p:ph idx="1"/>
          </p:nvPr>
        </p:nvSpPr>
        <p:spPr>
          <a:xfrm>
            <a:off x="1371600" y="2276872"/>
            <a:ext cx="6400800" cy="3209529"/>
          </a:xfrm>
        </p:spPr>
        <p:txBody>
          <a:bodyPr/>
          <a:lstStyle/>
          <a:p>
            <a:r>
              <a:rPr lang="lt-LT" dirty="0" smtClean="0"/>
              <a:t>Laumės yra dvilypės būtybės: nuostabios darbininkės – verpėjos, audėjos, skalbėjos.</a:t>
            </a:r>
            <a:endParaRPr lang="lt-LT" dirty="0"/>
          </a:p>
        </p:txBody>
      </p:sp>
    </p:spTree>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Algerian" pitchFamily="82" charset="0"/>
              </a:rPr>
              <a:t>Blogosios laumės</a:t>
            </a:r>
            <a:endParaRPr lang="lt-LT" dirty="0">
              <a:latin typeface="Algerian" pitchFamily="82" charset="0"/>
            </a:endParaRPr>
          </a:p>
        </p:txBody>
      </p:sp>
      <p:sp>
        <p:nvSpPr>
          <p:cNvPr id="3" name="Turinio vietos rezervavimo ženklas 2"/>
          <p:cNvSpPr>
            <a:spLocks noGrp="1"/>
          </p:cNvSpPr>
          <p:nvPr>
            <p:ph idx="1"/>
          </p:nvPr>
        </p:nvSpPr>
        <p:spPr/>
        <p:txBody>
          <a:bodyPr/>
          <a:lstStyle/>
          <a:p>
            <a:r>
              <a:rPr lang="lt-LT" dirty="0" smtClean="0"/>
              <a:t>Bet ir kenkėjos, mirties nešėjos, galinčios mirtinai nuvarginti vyrus, verpėjoms suverti žarnas, gali kenkti ir gyvuliams</a:t>
            </a:r>
          </a:p>
          <a:p>
            <a:pPr>
              <a:buNone/>
            </a:pPr>
            <a:endParaRPr lang="lt-LT" dirty="0"/>
          </a:p>
        </p:txBody>
      </p:sp>
    </p:spTree>
  </p:cSld>
  <p:clrMapOvr>
    <a:masterClrMapping/>
  </p:clrMapOvr>
  <p:transition spd="slow">
    <p:whee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smtClean="0"/>
              <a:t/>
            </a:r>
            <a:br>
              <a:rPr lang="lt-LT" b="1" dirty="0" smtClean="0"/>
            </a:br>
            <a:r>
              <a:rPr lang="lt-LT" b="1" dirty="0" smtClean="0">
                <a:latin typeface="Algerian" pitchFamily="82" charset="0"/>
              </a:rPr>
              <a:t>Legendos</a:t>
            </a:r>
            <a:endParaRPr lang="lt-LT" dirty="0">
              <a:latin typeface="Algerian" pitchFamily="82" charset="0"/>
            </a:endParaRPr>
          </a:p>
        </p:txBody>
      </p:sp>
      <p:sp>
        <p:nvSpPr>
          <p:cNvPr id="3" name="Turinio vietos rezervavimo ženklas 2"/>
          <p:cNvSpPr>
            <a:spLocks noGrp="1"/>
          </p:cNvSpPr>
          <p:nvPr>
            <p:ph idx="1"/>
          </p:nvPr>
        </p:nvSpPr>
        <p:spPr/>
        <p:txBody>
          <a:bodyPr/>
          <a:lstStyle/>
          <a:p>
            <a:r>
              <a:rPr lang="lt-LT" dirty="0" smtClean="0"/>
              <a:t>Deivė Vaiva išaudusi stebuklingo grožio juostą, sužavėjusią dievą Perkūną, kuris už tai ją pamilęs ir vedęs. Tačiau Vaiva turėjusi savo numylėtinį nepaprastą dainių Straublį, kuris pagrobęs tą juostą. Ir dabar, kai tik Straublys ištiesia danguje Laumės Vaivos juostą, dievas Perkūnas ima jį persekioti, riaumodamas baisiu balsu – griaustiniu.</a:t>
            </a:r>
            <a:endParaRPr lang="lt-LT" dirty="0"/>
          </a:p>
        </p:txBody>
      </p:sp>
    </p:spTree>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Algerian" pitchFamily="82" charset="0"/>
              </a:rPr>
              <a:t>laumės</a:t>
            </a:r>
            <a:endParaRPr lang="lt-LT" dirty="0">
              <a:latin typeface="Algerian" pitchFamily="82" charset="0"/>
            </a:endParaRPr>
          </a:p>
        </p:txBody>
      </p:sp>
      <p:pic>
        <p:nvPicPr>
          <p:cNvPr id="2050" name="Picture 2" descr="C:\Users\Liepa\Desktop\vn.jpg"/>
          <p:cNvPicPr>
            <a:picLocks noChangeAspect="1" noChangeArrowheads="1"/>
          </p:cNvPicPr>
          <p:nvPr/>
        </p:nvPicPr>
        <p:blipFill>
          <a:blip r:embed="rId2" cstate="print"/>
          <a:srcRect/>
          <a:stretch>
            <a:fillRect/>
          </a:stretch>
        </p:blipFill>
        <p:spPr bwMode="auto">
          <a:xfrm>
            <a:off x="3059832" y="2564904"/>
            <a:ext cx="3024336" cy="2616324"/>
          </a:xfrm>
          <a:prstGeom prst="rect">
            <a:avLst/>
          </a:prstGeom>
          <a:noFill/>
        </p:spPr>
      </p:pic>
    </p:spTree>
  </p:cSld>
  <p:clrMapOvr>
    <a:masterClrMapping/>
  </p:clrMapOvr>
  <p:transition spd="slow">
    <p:cover dir="l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Algerian" pitchFamily="82" charset="0"/>
              </a:rPr>
              <a:t>pasirodo</a:t>
            </a:r>
            <a:endParaRPr lang="lt-LT" dirty="0">
              <a:latin typeface="Algerian" pitchFamily="82" charset="0"/>
            </a:endParaRPr>
          </a:p>
        </p:txBody>
      </p:sp>
      <p:sp>
        <p:nvSpPr>
          <p:cNvPr id="3" name="Turinio vietos rezervavimo ženklas 2"/>
          <p:cNvSpPr>
            <a:spLocks noGrp="1"/>
          </p:cNvSpPr>
          <p:nvPr>
            <p:ph idx="1"/>
          </p:nvPr>
        </p:nvSpPr>
        <p:spPr/>
        <p:txBody>
          <a:bodyPr/>
          <a:lstStyle/>
          <a:p>
            <a:r>
              <a:rPr lang="lt-LT" dirty="0" smtClean="0"/>
              <a:t>Gali pasiversti gyvuliais, ypač ožkomis, kumelėmis , ir paukščiais, Kartais pasirodo žmogišku pavidalu, bet paukščio kojomis, su gražiais drabužiais, bet vištos kūnu.</a:t>
            </a:r>
            <a:endParaRPr lang="lt-LT" dirty="0"/>
          </a:p>
        </p:txBody>
      </p:sp>
    </p:spTree>
  </p:cSld>
  <p:clrMapOvr>
    <a:masterClrMapping/>
  </p:clrMapOvr>
  <p:transition spd="slow">
    <p:comb/>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Algerian" pitchFamily="82" charset="0"/>
              </a:rPr>
              <a:t>laumės</a:t>
            </a:r>
            <a:endParaRPr lang="lt-LT" dirty="0">
              <a:latin typeface="Algerian" pitchFamily="82" charset="0"/>
            </a:endParaRPr>
          </a:p>
        </p:txBody>
      </p:sp>
      <p:sp>
        <p:nvSpPr>
          <p:cNvPr id="3" name="Turinio vietos rezervavimo ženklas 2"/>
          <p:cNvSpPr>
            <a:spLocks noGrp="1"/>
          </p:cNvSpPr>
          <p:nvPr>
            <p:ph idx="1"/>
          </p:nvPr>
        </p:nvSpPr>
        <p:spPr/>
        <p:txBody>
          <a:bodyPr/>
          <a:lstStyle/>
          <a:p>
            <a:r>
              <a:rPr lang="lt-LT" dirty="0" smtClean="0"/>
              <a:t>Laumės yra teisingumo vykdytojos. Darbštiems padeda, </a:t>
            </a:r>
            <a:r>
              <a:rPr lang="lt-LT" smtClean="0"/>
              <a:t>net apdovanoja</a:t>
            </a:r>
            <a:r>
              <a:rPr lang="lt-LT" dirty="0" smtClean="0"/>
              <a:t>. </a:t>
            </a:r>
            <a:endParaRPr lang="lt-LT" dirty="0"/>
          </a:p>
        </p:txBody>
      </p:sp>
    </p:spTree>
  </p:cSld>
  <p:clrMapOvr>
    <a:masterClrMapping/>
  </p:clrMapOvr>
  <p:transition spd="slow">
    <p:comb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1">
  <a:themeElements>
    <a:clrScheme name="Madingas">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icialus">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adingas">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Tema1</Template>
  <TotalTime>28</TotalTime>
  <Words>84</Words>
  <Application>Microsoft Office PowerPoint</Application>
  <PresentationFormat>Demonstracija ekrane (4:3)</PresentationFormat>
  <Paragraphs>12</Paragraphs>
  <Slides>7</Slides>
  <Notes>0</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Tema1</vt:lpstr>
      <vt:lpstr>laumės</vt:lpstr>
      <vt:lpstr> gerosios laumės</vt:lpstr>
      <vt:lpstr>Blogosios laumės</vt:lpstr>
      <vt:lpstr> Legendos</vt:lpstr>
      <vt:lpstr>laumės</vt:lpstr>
      <vt:lpstr>pasirodo</vt:lpstr>
      <vt:lpstr>laumės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laumė</dc:title>
  <dc:creator>Liepa</dc:creator>
  <cp:lastModifiedBy>Petras</cp:lastModifiedBy>
  <cp:revision>5</cp:revision>
  <dcterms:created xsi:type="dcterms:W3CDTF">2012-10-21T08:49:26Z</dcterms:created>
  <dcterms:modified xsi:type="dcterms:W3CDTF">2012-10-22T12:11:18Z</dcterms:modified>
</cp:coreProperties>
</file>