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8C957-BE80-404B-887C-0A51ECDB1CD0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5AB46-C3B1-4FCC-8ECB-6FDB83AB30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5AB46-C3B1-4FCC-8ECB-6FDB83AB30B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9A01EE1-8B1F-48AD-BA56-50BC3E8C13C6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6A74ABB-653F-42DE-8CE5-322030558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428604"/>
            <a:ext cx="8553480" cy="5000660"/>
          </a:xfrm>
        </p:spPr>
        <p:txBody>
          <a:bodyPr/>
          <a:lstStyle/>
          <a:p>
            <a:pPr algn="ctr"/>
            <a:r>
              <a:rPr lang="en-US" b="1" dirty="0" err="1" smtClean="0"/>
              <a:t>Vientisinio</a:t>
            </a:r>
            <a:r>
              <a:rPr lang="en-US" b="1" dirty="0" smtClean="0"/>
              <a:t> </a:t>
            </a:r>
            <a:r>
              <a:rPr lang="en-US" b="1" dirty="0" err="1" smtClean="0"/>
              <a:t>sakinio</a:t>
            </a:r>
            <a:r>
              <a:rPr lang="en-US" b="1" dirty="0" smtClean="0"/>
              <a:t> </a:t>
            </a:r>
            <a:r>
              <a:rPr lang="en-US" b="1" dirty="0" err="1" smtClean="0"/>
              <a:t>skyryba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786058"/>
            <a:ext cx="4191016" cy="2547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Vientisinis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sakinys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28662" y="2357430"/>
            <a:ext cx="7358114" cy="2857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>
                <a:latin typeface="Times New Roman" pitchFamily="18" charset="0"/>
                <a:cs typeface="Times New Roman" pitchFamily="18" charset="0"/>
              </a:rPr>
              <a:t>Tai sakinys, kuriame yra vienas gramatinis centras.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428868"/>
            <a:ext cx="8153400" cy="3000396"/>
          </a:xfrm>
        </p:spPr>
        <p:txBody>
          <a:bodyPr/>
          <a:lstStyle/>
          <a:p>
            <a:pPr algn="just">
              <a:buNone/>
            </a:pP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		Brūkšnys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tarp veiksnio ir sudurtinio tarinio vardinės dalies rašomas, kai praleista jungtis, o vardinė dalis reiškiama daiktavardžio arba skaitvardžio vardininku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(Vilnius – Lietuvos sostinė. Du plius du – keturi)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4348" y="2285992"/>
            <a:ext cx="8072494" cy="2428892"/>
          </a:xfrm>
        </p:spPr>
        <p:txBody>
          <a:bodyPr/>
          <a:lstStyle/>
          <a:p>
            <a:pPr algn="just">
              <a:buNone/>
            </a:pPr>
            <a:r>
              <a:rPr lang="lt-LT" b="1" i="1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Brūkšnį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tarp veiksnio ir suvestinio tarinio bendraties rašome tada, kai praleistas pirmasis suvestinio tarinio dėmuo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(Mūsų pareiga – mokytis)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3.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43116"/>
            <a:ext cx="8153400" cy="3952884"/>
          </a:xfrm>
        </p:spPr>
        <p:txBody>
          <a:bodyPr/>
          <a:lstStyle/>
          <a:p>
            <a:pPr algn="just">
              <a:buNone/>
            </a:pPr>
            <a:r>
              <a:rPr lang="lt-LT" b="1" i="1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Brūkšnį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rašome gretimųjų pasakymų antroje dalyje vietoje praleisto, bet iš pirmos dalies numanomo žodžio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(Iš vienos stalo pusės sėdi motina, iš kitos – tėvas)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4.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71678"/>
            <a:ext cx="8153400" cy="2214578"/>
          </a:xfrm>
        </p:spPr>
        <p:txBody>
          <a:bodyPr/>
          <a:lstStyle/>
          <a:p>
            <a:pPr algn="just">
              <a:buNone/>
            </a:pPr>
            <a:r>
              <a:rPr lang="lt-LT" b="1" i="1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išskiriami du ar keli derinamieji neišplėstiniai pažyminiai, einantys po pažymimojo žodžio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(Buvo rytas, giedras, ramus)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5.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2643206"/>
          </a:xfrm>
        </p:spPr>
        <p:txBody>
          <a:bodyPr/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reikia išskirti vieną ar daugiau nederinamųjų pažyminių, einančių po pažymimojo žodžio ir išsiskiriančių savo intonacija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(Buvo ilgas ir saulėtas ruduo, be sniego)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6.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71678"/>
            <a:ext cx="8153400" cy="2857520"/>
          </a:xfrm>
        </p:spPr>
        <p:txBody>
          <a:bodyPr/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išskiriami išplėstiniai dalyviniai ir būdvardiniai pažyminiai, einantys po pažymimojo žodžio. Prieš pažymimąjį žodį tokie pažyminiai neskiriami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(Žuvis, užaugusias upėje, pašauks jūra. Upėje užaugusias žuvis pašauks jūra)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7.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3857652"/>
          </a:xfrm>
        </p:spPr>
        <p:txBody>
          <a:bodyPr/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arba brūkšniais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išskiriami paprasti ir išplėstiniai priedėliai, einantys po pažymimojo žodžio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(Žmonių – vyrų, moterų ir paauglių – priėjo pilna Blažio gryčia)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Priedėlis, einantis prieš pažymimąjį žodį, kableliais neskiriamas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(Rašytoja Žemaitė yra visiems žinoma)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8.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3143272"/>
          </a:xfrm>
        </p:spPr>
        <p:txBody>
          <a:bodyPr/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išskiriamos tikslinamosios ap-linkybės. Jei jos turi jungiamųjų žodžių (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tai yra, pavyzdžiui, kaip ir, ypač),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tai išskiriamos drauge su tais žodžiais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(Aukštai medyje, pačioje viršūnėje, tupėjo šarka. Šiandien, tai yra vasario 19 d., įvyks tėvų susirinkimas)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9.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409576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skiriamos bejungtukės vienarūšės sakinio dalys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(Praūžė, pradundėjo karo vėtra)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Dvi vienarūšės sakinio dalys, sujungtos jungtukais 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ir, ar, arba, bei,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kableliais neskiriamos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(Ak, iškelk mane į saulę ar nutrenki į gelmes)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Kai prieš vienarūšes sakinio dalis kartojasi jungtukai 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ir, ar, arba, nei,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kablelis dedamas prieš antrąjį ir tolimesnius jungtukus </a:t>
            </a:r>
            <a:r>
              <a:rPr lang="lt-LT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(Susiliejo ir tikrovė, ir sapnai)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Prieš priešinamuosius jungtukus 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o, bet, tačiau, tik,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jungiančius vienarūšes sakinio dalis, kablelis dedamas visada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(Vyrai kalbėjo tyliai, bet labai aiškiai)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10.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4095760"/>
          </a:xfrm>
        </p:spPr>
        <p:txBody>
          <a:bodyPr/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Po apibendrinamojo žodžio prieš vienarūšes ir skaičiuojamąsias sakinio dalis rašomas 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dvitaškis arba brūkšnys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(Eglė susilaukė trijų sūnų: Ąžuolo, Uosio, Beržo)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Kai apibendrinamasis žodis eina po vienarūšių sakinio dalių, tai prieš jį rašomas 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brūkšnys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(Ir laukuose, ir miškuose – visur buvo daug sniego)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11.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2500330"/>
          </a:xfrm>
        </p:spPr>
        <p:txBody>
          <a:bodyPr/>
          <a:lstStyle/>
          <a:p>
            <a:pPr algn="just">
              <a:buNone/>
            </a:pPr>
            <a:r>
              <a:rPr lang="lt-LT" b="1" i="1" dirty="0" smtClean="0"/>
              <a:t>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	Kableliais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sakinyje skiriami kreipiniai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(Tekėk, saulele, tekėk)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 Išplėsti kreipiniai išskiriami drauge su pažyminiais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(Lauk, brangioji sesute, manęs)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12.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409576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Įterpiniai paprastai išskiriami 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(Kitą kartą, savaime aišku, jis nepadarys tokios klaidos)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skliausteliais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(Tik pamatėva: nebetoli eina prievaizdas Gimbutas (tas pats, kuris ir dabar paupyje tebegyvena))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brūkšniais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(Rudeniop – prabėgs greit laikas – susitiksim vėliai)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Tarp sudėtinio sakinio dėmenų įsiterpę įterpiniai išskiriami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 kableliais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ir 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brūkšniais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(Būna tokių valandėlių, - Krizas jas gerai žino, - kada draugas mėgsta atitolti, pabūti vienas su savo žila galva)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13.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4095760"/>
          </a:xfrm>
        </p:spPr>
        <p:txBody>
          <a:bodyPr/>
          <a:lstStyle/>
          <a:p>
            <a:pPr algn="just">
              <a:buNone/>
            </a:pPr>
            <a:r>
              <a:rPr lang="lt-LT" b="1" i="1" dirty="0" smtClean="0"/>
              <a:t>		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Kableliais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skiriami lyginamieji posakiai</a:t>
            </a:r>
            <a:r>
              <a:rPr lang="lt-LT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kai jie eina pridurtinėmis sakinio dalimis </a:t>
            </a:r>
            <a:r>
              <a:rPr lang="lt-LT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(Ir mylėjo jį Vytukas, tartum savo draugą)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857364"/>
            <a:ext cx="621510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41</Words>
  <Application>Microsoft Office PowerPoint</Application>
  <PresentationFormat>On-screen Show (4:3)</PresentationFormat>
  <Paragraphs>31</Paragraphs>
  <Slides>16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Vientisinio sakinio skyryba     </vt:lpstr>
      <vt:lpstr>Vientisinis sakinys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11.</vt:lpstr>
      <vt:lpstr>12.</vt:lpstr>
      <vt:lpstr>13.</vt:lpstr>
      <vt:lpstr>Slide 16</vt:lpstr>
    </vt:vector>
  </TitlesOfParts>
  <Company>Skaiste ir Emile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Vientisinio sakinio skyryba     </dc:title>
  <dc:creator>Kazlausku seima</dc:creator>
  <cp:lastModifiedBy>ausros</cp:lastModifiedBy>
  <cp:revision>11</cp:revision>
  <dcterms:created xsi:type="dcterms:W3CDTF">2010-01-26T11:41:31Z</dcterms:created>
  <dcterms:modified xsi:type="dcterms:W3CDTF">2012-09-29T07:47:00Z</dcterms:modified>
</cp:coreProperties>
</file>