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6"/>
  </p:notesMasterIdLst>
  <p:sldIdLst>
    <p:sldId id="256" r:id="rId3"/>
    <p:sldId id="260" r:id="rId4"/>
    <p:sldId id="258"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7" d="100"/>
          <a:sy n="47" d="100"/>
        </p:scale>
        <p:origin x="-523" y="-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1A20BE1-C945-43BD-8929-5F5ED445E961}" type="datetimeFigureOut">
              <a:rPr lang="en-US"/>
              <a:pPr>
                <a:defRPr/>
              </a:pPr>
              <a:t>9/23/2012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752DA673-B7E5-44CE-92D6-001AEE7C2088}" type="slidenum">
              <a:rPr lang="en-US"/>
              <a:pPr>
                <a:defRPr/>
              </a:pPr>
              <a:t>‹#›</a:t>
            </a:fld>
            <a:endParaRPr lang="en-US"/>
          </a:p>
        </p:txBody>
      </p:sp>
    </p:spTree>
    <p:extLst>
      <p:ext uri="{BB962C8B-B14F-4D97-AF65-F5344CB8AC3E}">
        <p14:creationId xmlns:p14="http://schemas.microsoft.com/office/powerpoint/2010/main" val="20388193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52DA673-B7E5-44CE-92D6-001AEE7C2088}" type="slidenum">
              <a:rPr lang="en-US" smtClean="0"/>
              <a:pPr>
                <a:defRPr/>
              </a:pPr>
              <a:t>4</a:t>
            </a:fld>
            <a:endParaRPr lang="en-US"/>
          </a:p>
        </p:txBody>
      </p:sp>
    </p:spTree>
    <p:extLst>
      <p:ext uri="{BB962C8B-B14F-4D97-AF65-F5344CB8AC3E}">
        <p14:creationId xmlns:p14="http://schemas.microsoft.com/office/powerpoint/2010/main" val="1235126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5562602"/>
            <a:ext cx="3962400" cy="609600"/>
          </a:xfrm>
        </p:spPr>
        <p:txBody>
          <a:bodyPr>
            <a:normAutofit/>
          </a:bodyPr>
          <a:lstStyle>
            <a:lvl1pPr algn="ctr">
              <a:defRPr sz="3000" b="1">
                <a:solidFill>
                  <a:srgbClr val="FFFFFF"/>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876800" y="6172200"/>
            <a:ext cx="3505200" cy="533399"/>
          </a:xfrm>
        </p:spPr>
        <p:txBody>
          <a:bodyPr>
            <a:normAutofit/>
          </a:bodyPr>
          <a:lstStyle>
            <a:lvl1pPr marL="0" indent="0" algn="ctr">
              <a:buNone/>
              <a:defRPr sz="2600">
                <a:solidFill>
                  <a:srgbClr val="FFFFF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CD5AF01-8BFD-4756-AEF3-40A6382276A0}" type="datetimeFigureOut">
              <a:rPr lang="en-US"/>
              <a:pPr>
                <a:defRPr/>
              </a:pPr>
              <a:t>9/23/2012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BBA5A2-51B1-4414-A369-BCE5D23237D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02927D4-2DD9-4D90-8A33-D9EFF135146C}" type="datetimeFigureOut">
              <a:rPr lang="en-US"/>
              <a:pPr>
                <a:defRPr/>
              </a:pPr>
              <a:t>9/23/2012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F2AAE3-CBA8-4A75-8CD7-27BDCC2F8B5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E4E244-811F-47CE-8D14-537A240BEA48}" type="datetimeFigureOut">
              <a:rPr lang="en-US"/>
              <a:pPr>
                <a:defRPr/>
              </a:pPr>
              <a:t>9/23/2012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DE2C72-EFBC-47E9-B0DA-E532397C6AB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A46AE55-BD7D-41DD-BC56-68534988747B}" type="datetimeFigureOut">
              <a:rPr lang="en-US"/>
              <a:pPr>
                <a:defRPr/>
              </a:pPr>
              <a:t>9/23/2012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C81A42B-3159-4F7F-864D-12B308A36A8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DBFDF36-80E8-4E40-9FB2-2163EAAAF6C1}" type="datetimeFigureOut">
              <a:rPr lang="en-US"/>
              <a:pPr>
                <a:defRPr/>
              </a:pPr>
              <a:t>9/23/2012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97EEA56-1FAE-4D7A-A48C-732F7BEE2CF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FB37B4C-D56B-4BB5-A6EB-9A4C16548375}" type="datetimeFigureOut">
              <a:rPr lang="en-US"/>
              <a:pPr>
                <a:defRPr/>
              </a:pPr>
              <a:t>9/23/2012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9DE675B-2E06-4E50-827C-0F6824011AF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F20BACE-3341-4940-A886-AEEA8F97B3E5}" type="datetimeFigureOut">
              <a:rPr lang="en-US"/>
              <a:pPr>
                <a:defRPr/>
              </a:pPr>
              <a:t>9/23/2012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DC1E140-FB56-492D-8F59-85DE8D12DDB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0BA40A3-8C45-4C6D-A379-04BB597FA834}" type="datetimeFigureOut">
              <a:rPr lang="en-US"/>
              <a:pPr>
                <a:defRPr/>
              </a:pPr>
              <a:t>9/23/2012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898F81-4096-4733-BECC-CFF21ADB27A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5F020C3-D915-4020-9E0C-2E6DECA1E6EE}" type="datetimeFigureOut">
              <a:rPr lang="en-US"/>
              <a:pPr>
                <a:defRPr/>
              </a:pPr>
              <a:t>9/23/2012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01E93B3-C679-4524-B5A4-C7D019F506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89617C-80B6-4317-903A-ACF2FE9CB98B}" type="datetimeFigureOut">
              <a:rPr lang="en-US"/>
              <a:pPr>
                <a:defRPr/>
              </a:pPr>
              <a:t>9/23/2012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C2E6E1-2455-4171-BA31-9BC3F4C3F05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CEA392-508E-4CD0-9244-ADFA704B8BAD}" type="datetimeFigureOut">
              <a:rPr lang="en-US"/>
              <a:pPr>
                <a:defRPr/>
              </a:pPr>
              <a:t>9/23/2012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2296FB-B422-4833-9A35-5048C6C6035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304800"/>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192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2EEC51B3-E58D-4D9A-B28E-E9FA14409322}" type="datetimeFigureOut">
              <a:rPr lang="en-US"/>
              <a:pPr>
                <a:defRPr/>
              </a:pPr>
              <a:t>9/23/2012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A6F6078-CF53-4471-80C6-E47E6F00E79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72"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txStyles>
    <p:titleStyle>
      <a:lvl1pPr algn="ctr" rtl="0" eaLnBrk="1" fontAlgn="base" hangingPunct="1">
        <a:spcBef>
          <a:spcPct val="0"/>
        </a:spcBef>
        <a:spcAft>
          <a:spcPct val="0"/>
        </a:spcAft>
        <a:defRPr sz="4400" kern="1200">
          <a:solidFill>
            <a:schemeClr val="tx1"/>
          </a:solidFill>
          <a:latin typeface="Tahoma" pitchFamily="34" charset="0"/>
          <a:ea typeface="Tahoma" pitchFamily="34" charset="0"/>
          <a:cs typeface="Tahoma" pitchFamily="34" charset="0"/>
        </a:defRPr>
      </a:lvl1pPr>
      <a:lvl2pPr algn="ctr" rtl="0" eaLnBrk="1" fontAlgn="base" hangingPunct="1">
        <a:spcBef>
          <a:spcPct val="0"/>
        </a:spcBef>
        <a:spcAft>
          <a:spcPct val="0"/>
        </a:spcAft>
        <a:defRPr sz="4400">
          <a:solidFill>
            <a:schemeClr val="tx1"/>
          </a:solidFill>
          <a:latin typeface="Tahoma" pitchFamily="112" charset="0"/>
          <a:cs typeface="Tahoma" pitchFamily="112" charset="0"/>
        </a:defRPr>
      </a:lvl2pPr>
      <a:lvl3pPr algn="ctr" rtl="0" eaLnBrk="1" fontAlgn="base" hangingPunct="1">
        <a:spcBef>
          <a:spcPct val="0"/>
        </a:spcBef>
        <a:spcAft>
          <a:spcPct val="0"/>
        </a:spcAft>
        <a:defRPr sz="4400">
          <a:solidFill>
            <a:schemeClr val="tx1"/>
          </a:solidFill>
          <a:latin typeface="Tahoma" pitchFamily="112" charset="0"/>
          <a:cs typeface="Tahoma" pitchFamily="112" charset="0"/>
        </a:defRPr>
      </a:lvl3pPr>
      <a:lvl4pPr algn="ctr" rtl="0" eaLnBrk="1" fontAlgn="base" hangingPunct="1">
        <a:spcBef>
          <a:spcPct val="0"/>
        </a:spcBef>
        <a:spcAft>
          <a:spcPct val="0"/>
        </a:spcAft>
        <a:defRPr sz="4400">
          <a:solidFill>
            <a:schemeClr val="tx1"/>
          </a:solidFill>
          <a:latin typeface="Tahoma" pitchFamily="112" charset="0"/>
          <a:cs typeface="Tahoma" pitchFamily="112" charset="0"/>
        </a:defRPr>
      </a:lvl4pPr>
      <a:lvl5pPr algn="ctr" rtl="0" eaLnBrk="1" fontAlgn="base" hangingPunct="1">
        <a:spcBef>
          <a:spcPct val="0"/>
        </a:spcBef>
        <a:spcAft>
          <a:spcPct val="0"/>
        </a:spcAft>
        <a:defRPr sz="4400">
          <a:solidFill>
            <a:schemeClr val="tx1"/>
          </a:solidFill>
          <a:latin typeface="Tahoma" pitchFamily="112" charset="0"/>
          <a:cs typeface="Tahoma" pitchFamily="112" charset="0"/>
        </a:defRPr>
      </a:lvl5pPr>
      <a:lvl6pPr marL="457200" algn="ctr" rtl="0" eaLnBrk="1" fontAlgn="base" hangingPunct="1">
        <a:spcBef>
          <a:spcPct val="0"/>
        </a:spcBef>
        <a:spcAft>
          <a:spcPct val="0"/>
        </a:spcAft>
        <a:defRPr sz="4400">
          <a:solidFill>
            <a:schemeClr val="tx1"/>
          </a:solidFill>
          <a:latin typeface="Tahoma" pitchFamily="112" charset="0"/>
          <a:cs typeface="Tahoma" pitchFamily="112" charset="0"/>
        </a:defRPr>
      </a:lvl6pPr>
      <a:lvl7pPr marL="914400" algn="ctr" rtl="0" eaLnBrk="1" fontAlgn="base" hangingPunct="1">
        <a:spcBef>
          <a:spcPct val="0"/>
        </a:spcBef>
        <a:spcAft>
          <a:spcPct val="0"/>
        </a:spcAft>
        <a:defRPr sz="4400">
          <a:solidFill>
            <a:schemeClr val="tx1"/>
          </a:solidFill>
          <a:latin typeface="Tahoma" pitchFamily="112" charset="0"/>
          <a:cs typeface="Tahoma" pitchFamily="112" charset="0"/>
        </a:defRPr>
      </a:lvl7pPr>
      <a:lvl8pPr marL="1371600" algn="ctr" rtl="0" eaLnBrk="1" fontAlgn="base" hangingPunct="1">
        <a:spcBef>
          <a:spcPct val="0"/>
        </a:spcBef>
        <a:spcAft>
          <a:spcPct val="0"/>
        </a:spcAft>
        <a:defRPr sz="4400">
          <a:solidFill>
            <a:schemeClr val="tx1"/>
          </a:solidFill>
          <a:latin typeface="Tahoma" pitchFamily="112" charset="0"/>
          <a:cs typeface="Tahoma" pitchFamily="112" charset="0"/>
        </a:defRPr>
      </a:lvl8pPr>
      <a:lvl9pPr marL="1828800" algn="ctr" rtl="0" eaLnBrk="1" fontAlgn="base" hangingPunct="1">
        <a:spcBef>
          <a:spcPct val="0"/>
        </a:spcBef>
        <a:spcAft>
          <a:spcPct val="0"/>
        </a:spcAft>
        <a:defRPr sz="4400">
          <a:solidFill>
            <a:schemeClr val="tx1"/>
          </a:solidFill>
          <a:latin typeface="Tahoma" pitchFamily="112" charset="0"/>
          <a:cs typeface="Tahoma" pitchFamily="112" charset="0"/>
        </a:defRPr>
      </a:lvl9pPr>
    </p:titleStyle>
    <p:bodyStyle>
      <a:lvl1pPr marL="342900" indent="-3429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apie%20paty&#269;ias%20kitaip/sig_tyr%20%20Pra&#382;sk%20%20orloj.mp4" TargetMode="External"/><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a:xfrm>
            <a:off x="4648200" y="6115050"/>
            <a:ext cx="4491038" cy="742950"/>
          </a:xfrm>
        </p:spPr>
        <p:txBody>
          <a:bodyPr rtlCol="0"/>
          <a:lstStyle/>
          <a:p>
            <a:pPr fontAlgn="auto">
              <a:spcAft>
                <a:spcPts val="0"/>
              </a:spcAft>
              <a:buFont typeface="Arial" pitchFamily="34" charset="0"/>
              <a:buNone/>
              <a:defRPr/>
            </a:pPr>
            <a:r>
              <a:rPr lang="lt-LT" sz="2400" dirty="0" smtClean="0">
                <a:effectLst>
                  <a:outerShdw blurRad="38100" dist="38100" dir="2700000" algn="tl">
                    <a:srgbClr val="000000">
                      <a:alpha val="43137"/>
                    </a:srgbClr>
                  </a:outerShdw>
                </a:effectLst>
              </a:rPr>
              <a:t>2012 kovo 19 -25</a:t>
            </a:r>
            <a:endParaRPr lang="en-US" sz="2400" dirty="0">
              <a:effectLst>
                <a:outerShdw blurRad="38100" dist="38100" dir="2700000" algn="tl">
                  <a:srgbClr val="000000">
                    <a:alpha val="43137"/>
                  </a:srgbClr>
                </a:outerShdw>
              </a:effectLst>
            </a:endParaRPr>
          </a:p>
        </p:txBody>
      </p:sp>
      <p:sp>
        <p:nvSpPr>
          <p:cNvPr id="5" name="Title 4"/>
          <p:cNvSpPr>
            <a:spLocks noGrp="1"/>
          </p:cNvSpPr>
          <p:nvPr>
            <p:ph type="ctrTitle"/>
          </p:nvPr>
        </p:nvSpPr>
        <p:spPr>
          <a:xfrm>
            <a:off x="4648200" y="5526088"/>
            <a:ext cx="4495800" cy="874712"/>
          </a:xfrm>
        </p:spPr>
        <p:txBody>
          <a:bodyPr rtlCol="0"/>
          <a:lstStyle/>
          <a:p>
            <a:pPr fontAlgn="auto">
              <a:spcAft>
                <a:spcPts val="0"/>
              </a:spcAft>
              <a:defRPr/>
            </a:pPr>
            <a:r>
              <a:rPr lang="lt-LT" dirty="0" smtClean="0"/>
              <a:t>Savaitė be patyčių</a:t>
            </a:r>
            <a:endParaRPr lang="en-US" dirty="0"/>
          </a:p>
        </p:txBody>
      </p:sp>
      <p:sp>
        <p:nvSpPr>
          <p:cNvPr id="7" name="TextBox 6"/>
          <p:cNvSpPr txBox="1"/>
          <p:nvPr/>
        </p:nvSpPr>
        <p:spPr>
          <a:xfrm>
            <a:off x="1691680" y="1484784"/>
            <a:ext cx="2088232" cy="461665"/>
          </a:xfrm>
          <a:prstGeom prst="rect">
            <a:avLst/>
          </a:prstGeom>
          <a:solidFill>
            <a:schemeClr val="accent2">
              <a:lumMod val="40000"/>
              <a:lumOff val="60000"/>
            </a:schemeClr>
          </a:solidFill>
        </p:spPr>
        <p:txBody>
          <a:bodyPr wrap="square" rtlCol="0">
            <a:spAutoFit/>
          </a:bodyPr>
          <a:lstStyle/>
          <a:p>
            <a:pPr algn="ctr"/>
            <a:r>
              <a:rPr lang="lt-LT" sz="2400" b="1" dirty="0" smtClean="0">
                <a:latin typeface="Viner Hand ITC" pitchFamily="66" charset="0"/>
              </a:rPr>
              <a:t>Apie</a:t>
            </a:r>
            <a:endParaRPr lang="en-US" sz="2400" b="1" dirty="0">
              <a:latin typeface="Viner Hand ITC" pitchFamily="66" charset="0"/>
            </a:endParaRPr>
          </a:p>
        </p:txBody>
      </p:sp>
      <p:sp>
        <p:nvSpPr>
          <p:cNvPr id="8" name="TextBox 7"/>
          <p:cNvSpPr txBox="1"/>
          <p:nvPr/>
        </p:nvSpPr>
        <p:spPr>
          <a:xfrm rot="20693419">
            <a:off x="4355976" y="580039"/>
            <a:ext cx="1944216" cy="738664"/>
          </a:xfrm>
          <a:prstGeom prst="rect">
            <a:avLst/>
          </a:prstGeom>
          <a:noFill/>
        </p:spPr>
        <p:txBody>
          <a:bodyPr wrap="square" rtlCol="0">
            <a:spAutoFit/>
          </a:bodyPr>
          <a:lstStyle/>
          <a:p>
            <a:endParaRPr lang="lt-LT" dirty="0" smtClean="0"/>
          </a:p>
          <a:p>
            <a:pPr algn="ctr"/>
            <a:r>
              <a:rPr lang="lt-LT" sz="2400" b="1" dirty="0">
                <a:latin typeface="Viner Hand ITC" pitchFamily="66" charset="0"/>
              </a:rPr>
              <a:t>p</a:t>
            </a:r>
            <a:r>
              <a:rPr lang="lt-LT" sz="2400" b="1" dirty="0" smtClean="0">
                <a:latin typeface="Viner Hand ITC" pitchFamily="66" charset="0"/>
              </a:rPr>
              <a:t>atyčias,</a:t>
            </a:r>
            <a:endParaRPr lang="en-US" sz="2400" b="1" dirty="0">
              <a:latin typeface="Viner Hand ITC" pitchFamily="66" charset="0"/>
            </a:endParaRPr>
          </a:p>
        </p:txBody>
      </p:sp>
      <p:sp>
        <p:nvSpPr>
          <p:cNvPr id="9" name="TextBox 8"/>
          <p:cNvSpPr txBox="1"/>
          <p:nvPr/>
        </p:nvSpPr>
        <p:spPr>
          <a:xfrm>
            <a:off x="4427984" y="2132856"/>
            <a:ext cx="2232248" cy="461665"/>
          </a:xfrm>
          <a:prstGeom prst="rect">
            <a:avLst/>
          </a:prstGeom>
          <a:noFill/>
        </p:spPr>
        <p:txBody>
          <a:bodyPr wrap="square" rtlCol="0">
            <a:spAutoFit/>
          </a:bodyPr>
          <a:lstStyle/>
          <a:p>
            <a:pPr algn="ctr"/>
            <a:r>
              <a:rPr lang="lt-LT" sz="2400" b="1" dirty="0">
                <a:latin typeface="Viner Hand ITC" pitchFamily="66" charset="0"/>
              </a:rPr>
              <a:t>b</a:t>
            </a:r>
            <a:r>
              <a:rPr lang="lt-LT" sz="2400" b="1" dirty="0" smtClean="0">
                <a:latin typeface="Viner Hand ITC" pitchFamily="66" charset="0"/>
              </a:rPr>
              <a:t>et kitaip</a:t>
            </a:r>
            <a:endParaRPr lang="en-US" sz="2400" b="1" dirty="0">
              <a:latin typeface="Viner Hand ITC" pitchFamily="66"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lt-LT" b="1" dirty="0" smtClean="0">
                <a:latin typeface="Viner Hand ITC" pitchFamily="66" charset="0"/>
              </a:rPr>
              <a:t>Pamokos uždavinys</a:t>
            </a:r>
            <a:endParaRPr lang="en-US" b="1" dirty="0">
              <a:latin typeface="Viner Hand ITC" pitchFamily="66" charset="0"/>
            </a:endParaRPr>
          </a:p>
        </p:txBody>
      </p:sp>
      <p:sp>
        <p:nvSpPr>
          <p:cNvPr id="4" name="Text Placeholder 3"/>
          <p:cNvSpPr>
            <a:spLocks noGrp="1"/>
          </p:cNvSpPr>
          <p:nvPr>
            <p:ph type="body" sz="half" idx="2"/>
          </p:nvPr>
        </p:nvSpPr>
        <p:spPr/>
        <p:txBody>
          <a:bodyPr/>
          <a:lstStyle/>
          <a:p>
            <a:r>
              <a:rPr lang="lt-LT" sz="2800" dirty="0" smtClean="0">
                <a:latin typeface="Viner Hand ITC" pitchFamily="66" charset="0"/>
              </a:rPr>
              <a:t>Mokiniai atliks rašybos ir skyrybos užduotį bei savais žodžiais paaiškins, kaip suprato metaforos prasmę.</a:t>
            </a:r>
            <a:endParaRPr lang="en-US" sz="2800" dirty="0">
              <a:latin typeface="Viner Hand ITC" pitchFamily="66"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1124744"/>
            <a:ext cx="3135784" cy="4703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978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381000"/>
            <a:ext cx="6858000" cy="1143000"/>
          </a:xfrm>
        </p:spPr>
        <p:txBody>
          <a:bodyPr/>
          <a:lstStyle/>
          <a:p>
            <a:r>
              <a:rPr lang="lt-LT" dirty="0">
                <a:latin typeface="Times New Roman"/>
                <a:ea typeface="Times New Roman"/>
              </a:rPr>
              <a:t>„Nepaprastas dalykas“ (pagal H. K. Anderseną)</a:t>
            </a:r>
            <a:endParaRPr lang="en-US" dirty="0">
              <a:effectLst/>
              <a:latin typeface="Times New Roman"/>
              <a:ea typeface="Times New Roman"/>
            </a:endParaRPr>
          </a:p>
        </p:txBody>
      </p:sp>
      <p:sp>
        <p:nvSpPr>
          <p:cNvPr id="6147" name="Content Placeholder 2"/>
          <p:cNvSpPr>
            <a:spLocks noGrp="1"/>
          </p:cNvSpPr>
          <p:nvPr>
            <p:ph idx="1"/>
          </p:nvPr>
        </p:nvSpPr>
        <p:spPr>
          <a:xfrm>
            <a:off x="1981200" y="1905000"/>
            <a:ext cx="6858000" cy="4648200"/>
          </a:xfrm>
        </p:spPr>
        <p:txBody>
          <a:bodyPr/>
          <a:lstStyle/>
          <a:p>
            <a:endParaRPr lang="en-US" dirty="0" smtClean="0">
              <a:solidFill>
                <a:srgbClr val="000000"/>
              </a:solidFill>
            </a:endParaRPr>
          </a:p>
          <a:p>
            <a:r>
              <a:rPr lang="lt-LT" sz="3200" dirty="0" smtClean="0">
                <a:solidFill>
                  <a:srgbClr val="000000"/>
                </a:solidFill>
              </a:rPr>
              <a:t>Užduotis: įrašykite praleistas raide ir padėkite skyrybos ženklus.</a:t>
            </a:r>
            <a:endParaRPr lang="en-US" sz="3200" dirty="0" smtClean="0">
              <a:solidFill>
                <a:srgbClr val="000000"/>
              </a:solidFill>
            </a:endParaRPr>
          </a:p>
          <a:p>
            <a:endParaRPr lang="en-US" dirty="0" smtClean="0">
              <a:solidFill>
                <a:srgbClr val="00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381000"/>
            <a:ext cx="6858000" cy="1143000"/>
          </a:xfrm>
        </p:spPr>
        <p:txBody>
          <a:bodyPr/>
          <a:lstStyle/>
          <a:p>
            <a:r>
              <a:rPr lang="lt-LT" dirty="0" smtClean="0">
                <a:latin typeface="Times New Roman"/>
                <a:ea typeface="Times New Roman"/>
              </a:rPr>
              <a:t>Nepaprastas dalykas </a:t>
            </a:r>
            <a:r>
              <a:rPr lang="lt-LT" dirty="0">
                <a:latin typeface="Times New Roman"/>
                <a:ea typeface="Times New Roman"/>
              </a:rPr>
              <a:t>(pagal H. K. Anderseną)</a:t>
            </a:r>
            <a:endParaRPr lang="en-US" dirty="0">
              <a:effectLst/>
              <a:latin typeface="Times New Roman"/>
              <a:ea typeface="Times New Roman"/>
            </a:endParaRPr>
          </a:p>
        </p:txBody>
      </p:sp>
      <p:sp>
        <p:nvSpPr>
          <p:cNvPr id="6147" name="Content Placeholder 2"/>
          <p:cNvSpPr>
            <a:spLocks noGrp="1"/>
          </p:cNvSpPr>
          <p:nvPr>
            <p:ph idx="1"/>
          </p:nvPr>
        </p:nvSpPr>
        <p:spPr>
          <a:xfrm>
            <a:off x="1981200" y="1905000"/>
            <a:ext cx="6858000" cy="4648200"/>
          </a:xfrm>
        </p:spPr>
        <p:txBody>
          <a:bodyPr/>
          <a:lstStyle/>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p:txBody>
      </p:sp>
      <p:sp>
        <p:nvSpPr>
          <p:cNvPr id="2" name="Rectangle 1"/>
          <p:cNvSpPr/>
          <p:nvPr/>
        </p:nvSpPr>
        <p:spPr>
          <a:xfrm>
            <a:off x="2286000" y="1997838"/>
            <a:ext cx="6462464" cy="3416320"/>
          </a:xfrm>
          <a:prstGeom prst="rect">
            <a:avLst/>
          </a:prstGeom>
        </p:spPr>
        <p:txBody>
          <a:bodyPr wrap="square">
            <a:spAutoFit/>
          </a:bodyPr>
          <a:lstStyle/>
          <a:p>
            <a:r>
              <a:rPr lang="lt-LT" sz="2400" i="1" dirty="0" smtClean="0">
                <a:latin typeface="Times New Roman"/>
                <a:ea typeface="Times New Roman"/>
              </a:rPr>
              <a:t>Tam </a:t>
            </a:r>
            <a:r>
              <a:rPr lang="lt-LT" sz="2400" i="1" dirty="0">
                <a:latin typeface="Times New Roman"/>
                <a:ea typeface="Times New Roman"/>
              </a:rPr>
              <a:t>kuris </a:t>
            </a:r>
            <a:r>
              <a:rPr lang="lt-LT" sz="2400" i="1" dirty="0" smtClean="0">
                <a:latin typeface="Times New Roman"/>
                <a:ea typeface="Times New Roman"/>
              </a:rPr>
              <a:t>padar_s nepapra_č_sią dalyką </a:t>
            </a:r>
            <a:r>
              <a:rPr lang="lt-LT" sz="2400" i="1" dirty="0">
                <a:latin typeface="Times New Roman"/>
                <a:ea typeface="Times New Roman"/>
              </a:rPr>
              <a:t>turėjo atitekti karaliaus duktė ir pusė </a:t>
            </a:r>
            <a:r>
              <a:rPr lang="lt-LT" sz="2400" i="1" dirty="0" smtClean="0">
                <a:latin typeface="Times New Roman"/>
                <a:ea typeface="Times New Roman"/>
              </a:rPr>
              <a:t>karal_stės</a:t>
            </a:r>
            <a:r>
              <a:rPr lang="lt-LT" sz="2400" i="1" dirty="0">
                <a:latin typeface="Times New Roman"/>
                <a:ea typeface="Times New Roman"/>
              </a:rPr>
              <a:t>. Paskirtą dieną </a:t>
            </a:r>
            <a:r>
              <a:rPr lang="lt-LT" sz="2400" i="1" dirty="0" smtClean="0">
                <a:latin typeface="Times New Roman"/>
                <a:ea typeface="Times New Roman"/>
              </a:rPr>
              <a:t>k_kvienas </a:t>
            </a:r>
            <a:r>
              <a:rPr lang="lt-LT" sz="2400" i="1" dirty="0">
                <a:latin typeface="Times New Roman"/>
                <a:ea typeface="Times New Roman"/>
              </a:rPr>
              <a:t>turėjo </a:t>
            </a:r>
            <a:r>
              <a:rPr lang="lt-LT" sz="2400" i="1" dirty="0" smtClean="0">
                <a:latin typeface="Times New Roman"/>
                <a:ea typeface="Times New Roman"/>
              </a:rPr>
              <a:t>parodyti  </a:t>
            </a:r>
            <a:r>
              <a:rPr lang="lt-LT" sz="2400" i="1" dirty="0">
                <a:latin typeface="Times New Roman"/>
                <a:ea typeface="Times New Roman"/>
              </a:rPr>
              <a:t>ką kuris sugeba nepaprasta. Buvo parodyta </a:t>
            </a:r>
            <a:r>
              <a:rPr lang="lt-LT" sz="2400" i="1" dirty="0" smtClean="0">
                <a:latin typeface="Times New Roman"/>
                <a:ea typeface="Times New Roman"/>
              </a:rPr>
              <a:t>daug_bė dalykų </a:t>
            </a:r>
            <a:r>
              <a:rPr lang="lt-LT" sz="2400" i="1" dirty="0">
                <a:latin typeface="Times New Roman"/>
                <a:ea typeface="Times New Roman"/>
              </a:rPr>
              <a:t>bet neilgai trukus visi sutarė, kad </a:t>
            </a:r>
            <a:r>
              <a:rPr lang="lt-LT" sz="2400" i="1" dirty="0" smtClean="0">
                <a:latin typeface="Times New Roman"/>
                <a:ea typeface="Times New Roman"/>
              </a:rPr>
              <a:t>nepapra_č_s_s būs_s </a:t>
            </a:r>
            <a:r>
              <a:rPr lang="lt-LT" sz="2400" i="1" dirty="0">
                <a:latin typeface="Times New Roman"/>
                <a:ea typeface="Times New Roman"/>
              </a:rPr>
              <a:t>didelis stovimas svetainės laikrodis. </a:t>
            </a:r>
            <a:r>
              <a:rPr lang="lt-LT" sz="2400" i="1" dirty="0" smtClean="0">
                <a:latin typeface="Times New Roman"/>
                <a:ea typeface="Times New Roman"/>
              </a:rPr>
              <a:t>Sul_g </a:t>
            </a:r>
            <a:r>
              <a:rPr lang="lt-LT" sz="2400" i="1" dirty="0">
                <a:latin typeface="Times New Roman"/>
                <a:ea typeface="Times New Roman"/>
              </a:rPr>
              <a:t>kiekvienu jo </a:t>
            </a:r>
            <a:r>
              <a:rPr lang="lt-LT" sz="2400" i="1" dirty="0" smtClean="0">
                <a:latin typeface="Times New Roman"/>
                <a:ea typeface="Times New Roman"/>
              </a:rPr>
              <a:t>d_žiu išl_sdavo </a:t>
            </a:r>
            <a:r>
              <a:rPr lang="lt-LT" sz="2400" i="1" dirty="0">
                <a:latin typeface="Times New Roman"/>
                <a:ea typeface="Times New Roman"/>
              </a:rPr>
              <a:t>gyvi </a:t>
            </a:r>
            <a:r>
              <a:rPr lang="lt-LT" sz="2400" i="1" dirty="0" smtClean="0">
                <a:latin typeface="Times New Roman"/>
                <a:ea typeface="Times New Roman"/>
              </a:rPr>
              <a:t>paveikslėliai rodant_s </a:t>
            </a:r>
            <a:r>
              <a:rPr lang="lt-LT" sz="2400" i="1" dirty="0">
                <a:latin typeface="Times New Roman"/>
                <a:ea typeface="Times New Roman"/>
              </a:rPr>
              <a:t>išmuštą valandą. </a:t>
            </a:r>
            <a:r>
              <a:rPr lang="lt-LT" sz="2400" i="1" dirty="0" smtClean="0">
                <a:latin typeface="Times New Roman"/>
                <a:ea typeface="Times New Roman"/>
              </a:rPr>
              <a:t>Tai nepapra_č_s_s dalykas! sakė </a:t>
            </a:r>
            <a:r>
              <a:rPr lang="lt-LT" sz="2400" i="1" dirty="0">
                <a:latin typeface="Times New Roman"/>
                <a:ea typeface="Times New Roman"/>
              </a:rPr>
              <a:t>žmonės.</a:t>
            </a:r>
            <a:endParaRPr lang="en-US" sz="2400" dirty="0">
              <a:effectLst/>
              <a:latin typeface="Times New Roman"/>
              <a:ea typeface="Times New Roman"/>
            </a:endParaRPr>
          </a:p>
        </p:txBody>
      </p:sp>
    </p:spTree>
    <p:extLst>
      <p:ext uri="{BB962C8B-B14F-4D97-AF65-F5344CB8AC3E}">
        <p14:creationId xmlns:p14="http://schemas.microsoft.com/office/powerpoint/2010/main" val="226353400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1981200" y="381000"/>
            <a:ext cx="6858000" cy="1143000"/>
          </a:xfrm>
        </p:spPr>
        <p:txBody>
          <a:bodyPr/>
          <a:lstStyle/>
          <a:p>
            <a:r>
              <a:rPr lang="lt-LT" dirty="0">
                <a:latin typeface="Times New Roman"/>
                <a:ea typeface="Times New Roman"/>
              </a:rPr>
              <a:t>„Nepaprastas dalykas“ (pagal H. K. Anderseną)</a:t>
            </a:r>
            <a:endParaRPr lang="en-US" dirty="0">
              <a:effectLst/>
              <a:latin typeface="Times New Roman"/>
              <a:ea typeface="Times New Roman"/>
            </a:endParaRPr>
          </a:p>
        </p:txBody>
      </p:sp>
      <p:sp>
        <p:nvSpPr>
          <p:cNvPr id="6147" name="Content Placeholder 2"/>
          <p:cNvSpPr>
            <a:spLocks noGrp="1"/>
          </p:cNvSpPr>
          <p:nvPr>
            <p:ph idx="1"/>
          </p:nvPr>
        </p:nvSpPr>
        <p:spPr>
          <a:xfrm>
            <a:off x="1981200" y="1905000"/>
            <a:ext cx="6858000" cy="4648200"/>
          </a:xfrm>
        </p:spPr>
        <p:txBody>
          <a:bodyPr/>
          <a:lstStyle/>
          <a:p>
            <a:endParaRPr lang="en-US" dirty="0" smtClean="0">
              <a:solidFill>
                <a:srgbClr val="000000"/>
              </a:solidFill>
            </a:endParaRPr>
          </a:p>
          <a:p>
            <a:endParaRPr lang="en-US" dirty="0" smtClean="0">
              <a:solidFill>
                <a:srgbClr val="000000"/>
              </a:solidFill>
            </a:endParaRPr>
          </a:p>
          <a:p>
            <a:endParaRPr lang="en-US" dirty="0" smtClean="0">
              <a:solidFill>
                <a:srgbClr val="000000"/>
              </a:solidFill>
            </a:endParaRPr>
          </a:p>
        </p:txBody>
      </p:sp>
      <p:sp>
        <p:nvSpPr>
          <p:cNvPr id="2" name="Rectangle 1"/>
          <p:cNvSpPr/>
          <p:nvPr/>
        </p:nvSpPr>
        <p:spPr>
          <a:xfrm>
            <a:off x="2286000" y="1997838"/>
            <a:ext cx="6462464" cy="3416320"/>
          </a:xfrm>
          <a:prstGeom prst="rect">
            <a:avLst/>
          </a:prstGeom>
        </p:spPr>
        <p:txBody>
          <a:bodyPr wrap="square">
            <a:spAutoFit/>
          </a:bodyPr>
          <a:lstStyle/>
          <a:p>
            <a:r>
              <a:rPr lang="lt-LT" sz="2400" i="1" dirty="0">
                <a:latin typeface="Times New Roman"/>
                <a:ea typeface="Times New Roman"/>
              </a:rPr>
              <a:t>Tam, kuris padarys nepaprasčiausią dalyką, turėjo atitekti karaliaus duktė ir pusė karalystės. Paskirtą dieną kiekvienas turėjo parodyti, ką kuris sugeba nepaprasta. Buvo parodyta daugybė dalykų, bet neilgai trukus visi sutarė, kad nepaprasčiausias būsiąs didelis stovimas svetainės laikrodis. Sulig kiekvienu jo dūžiu išlįsdavo gyvi paveikslėliai, rodantys išmuštą valandą. „Tai nepaprasčiausias dalykas!“ – sakė žmonės.</a:t>
            </a:r>
            <a:endParaRPr lang="en-US" sz="2400" dirty="0">
              <a:effectLst/>
              <a:latin typeface="Times New Roman"/>
              <a:ea typeface="Times New Roman"/>
            </a:endParaRPr>
          </a:p>
        </p:txBody>
      </p:sp>
    </p:spTree>
    <p:extLst>
      <p:ext uri="{BB962C8B-B14F-4D97-AF65-F5344CB8AC3E}">
        <p14:creationId xmlns:p14="http://schemas.microsoft.com/office/powerpoint/2010/main" val="215581983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360040"/>
          </a:xfrm>
        </p:spPr>
        <p:txBody>
          <a:bodyPr/>
          <a:lstStyle/>
          <a:p>
            <a:endParaRPr lang="en-US" dirty="0"/>
          </a:p>
        </p:txBody>
      </p:sp>
      <p:sp>
        <p:nvSpPr>
          <p:cNvPr id="3" name="Content Placeholder 2"/>
          <p:cNvSpPr>
            <a:spLocks noGrp="1"/>
          </p:cNvSpPr>
          <p:nvPr>
            <p:ph idx="1"/>
          </p:nvPr>
        </p:nvSpPr>
        <p:spPr>
          <a:xfrm>
            <a:off x="457200" y="836712"/>
            <a:ext cx="8229600" cy="4649688"/>
          </a:xfrm>
        </p:spPr>
        <p:txBody>
          <a:bodyPr/>
          <a:lstStyle/>
          <a:p>
            <a:pPr marL="0" indent="0">
              <a:buNone/>
            </a:pPr>
            <a:r>
              <a:rPr lang="lt-LT" sz="2800" i="1" dirty="0">
                <a:ea typeface="Calibri"/>
                <a:cs typeface="Times New Roman"/>
              </a:rPr>
              <a:t>Laikrodis išmušė </a:t>
            </a:r>
            <a:r>
              <a:rPr lang="lt-LT" sz="2800" i="1" dirty="0" smtClean="0">
                <a:ea typeface="Calibri"/>
                <a:cs typeface="Times New Roman"/>
              </a:rPr>
              <a:t>pirmą </a:t>
            </a:r>
            <a:r>
              <a:rPr lang="lt-LT" sz="2800" i="1" dirty="0">
                <a:ea typeface="Calibri"/>
                <a:cs typeface="Times New Roman"/>
              </a:rPr>
              <a:t>ir atsirado </a:t>
            </a:r>
            <a:r>
              <a:rPr lang="lt-LT" sz="2800" i="1" dirty="0" smtClean="0">
                <a:ea typeface="Calibri"/>
                <a:cs typeface="Times New Roman"/>
              </a:rPr>
              <a:t>_ozė </a:t>
            </a:r>
            <a:r>
              <a:rPr lang="lt-LT" sz="2800" i="1" dirty="0">
                <a:ea typeface="Calibri"/>
                <a:cs typeface="Times New Roman"/>
              </a:rPr>
              <a:t>ant kalno. Laikrodis išmušė dvi, ir visi išvydo </a:t>
            </a:r>
            <a:r>
              <a:rPr lang="lt-LT" sz="2800" i="1" dirty="0" smtClean="0">
                <a:ea typeface="Calibri"/>
                <a:cs typeface="Times New Roman"/>
              </a:rPr>
              <a:t>_ojaus sodą </a:t>
            </a:r>
            <a:r>
              <a:rPr lang="lt-LT" sz="2800" i="1" dirty="0">
                <a:ea typeface="Calibri"/>
                <a:cs typeface="Times New Roman"/>
              </a:rPr>
              <a:t>po kurį vaikštinėjo </a:t>
            </a:r>
            <a:r>
              <a:rPr lang="lt-LT" sz="2800" i="1" dirty="0" smtClean="0">
                <a:ea typeface="Calibri"/>
                <a:cs typeface="Times New Roman"/>
              </a:rPr>
              <a:t>_domas </a:t>
            </a:r>
            <a:r>
              <a:rPr lang="lt-LT" sz="2800" i="1" dirty="0">
                <a:ea typeface="Calibri"/>
                <a:cs typeface="Times New Roman"/>
              </a:rPr>
              <a:t>su </a:t>
            </a:r>
            <a:r>
              <a:rPr lang="lt-LT" sz="2800" i="1" dirty="0" smtClean="0">
                <a:ea typeface="Calibri"/>
                <a:cs typeface="Times New Roman"/>
              </a:rPr>
              <a:t>_va</a:t>
            </a:r>
            <a:r>
              <a:rPr lang="lt-LT" sz="2800" i="1" dirty="0">
                <a:ea typeface="Calibri"/>
                <a:cs typeface="Times New Roman"/>
              </a:rPr>
              <a:t>. </a:t>
            </a:r>
            <a:r>
              <a:rPr lang="lt-LT" sz="2800" i="1" dirty="0" smtClean="0">
                <a:ea typeface="Calibri"/>
                <a:cs typeface="Times New Roman"/>
              </a:rPr>
              <a:t>Sul_g </a:t>
            </a:r>
            <a:r>
              <a:rPr lang="lt-LT" sz="2800" i="1" dirty="0">
                <a:ea typeface="Calibri"/>
                <a:cs typeface="Times New Roman"/>
              </a:rPr>
              <a:t>trečiuoju </a:t>
            </a:r>
            <a:r>
              <a:rPr lang="lt-LT" sz="2800" i="1" dirty="0" smtClean="0">
                <a:ea typeface="Calibri"/>
                <a:cs typeface="Times New Roman"/>
              </a:rPr>
              <a:t>d_žiu </a:t>
            </a:r>
            <a:r>
              <a:rPr lang="lt-LT" sz="2800" i="1" dirty="0">
                <a:ea typeface="Calibri"/>
                <a:cs typeface="Times New Roman"/>
              </a:rPr>
              <a:t>įžengė </a:t>
            </a:r>
            <a:r>
              <a:rPr lang="lt-LT" sz="2800" i="1" dirty="0" smtClean="0">
                <a:ea typeface="Calibri"/>
                <a:cs typeface="Times New Roman"/>
              </a:rPr>
              <a:t>_rys _araliai</a:t>
            </a:r>
            <a:r>
              <a:rPr lang="lt-LT" sz="2800" i="1" dirty="0">
                <a:ea typeface="Calibri"/>
                <a:cs typeface="Times New Roman"/>
              </a:rPr>
              <a:t>. Jie turėjo smilkalų ir brangenybių. Aidint </a:t>
            </a:r>
            <a:r>
              <a:rPr lang="lt-LT" sz="2800" i="1" dirty="0" smtClean="0">
                <a:ea typeface="Calibri"/>
                <a:cs typeface="Times New Roman"/>
              </a:rPr>
              <a:t>ketvirt_jam </a:t>
            </a:r>
            <a:r>
              <a:rPr lang="lt-LT" sz="2800" i="1" dirty="0">
                <a:ea typeface="Calibri"/>
                <a:cs typeface="Times New Roman"/>
              </a:rPr>
              <a:t>dūžiui, pasirodė metų laikai. Kai išmušė </a:t>
            </a:r>
            <a:r>
              <a:rPr lang="lt-LT" sz="2800" i="1" dirty="0" smtClean="0">
                <a:ea typeface="Calibri"/>
                <a:cs typeface="Times New Roman"/>
              </a:rPr>
              <a:t>penk_s</a:t>
            </a:r>
            <a:r>
              <a:rPr lang="lt-LT" sz="2800" i="1" dirty="0">
                <a:ea typeface="Calibri"/>
                <a:cs typeface="Times New Roman"/>
              </a:rPr>
              <a:t>, išėjo penki </a:t>
            </a:r>
            <a:r>
              <a:rPr lang="lt-LT" sz="2800" i="1" dirty="0" smtClean="0">
                <a:ea typeface="Calibri"/>
                <a:cs typeface="Times New Roman"/>
              </a:rPr>
              <a:t>poj_čiai</a:t>
            </a:r>
            <a:r>
              <a:rPr lang="lt-LT" sz="2800" i="1" dirty="0">
                <a:ea typeface="Calibri"/>
                <a:cs typeface="Times New Roman"/>
              </a:rPr>
              <a:t>. Išmušė šešta valanda: susirinkusieji pamatė sėdint </a:t>
            </a:r>
            <a:r>
              <a:rPr lang="lt-LT" sz="2800" i="1" dirty="0" smtClean="0">
                <a:ea typeface="Calibri"/>
                <a:cs typeface="Times New Roman"/>
              </a:rPr>
              <a:t>lošėją  </a:t>
            </a:r>
            <a:r>
              <a:rPr lang="lt-LT" sz="2800" i="1" dirty="0">
                <a:ea typeface="Calibri"/>
                <a:cs typeface="Times New Roman"/>
              </a:rPr>
              <a:t>jis metė kauliuką, ir iškrito </a:t>
            </a:r>
            <a:r>
              <a:rPr lang="lt-LT" sz="2800" i="1" dirty="0" smtClean="0">
                <a:ea typeface="Calibri"/>
                <a:cs typeface="Times New Roman"/>
              </a:rPr>
              <a:t>didž_s_s </a:t>
            </a:r>
            <a:r>
              <a:rPr lang="lt-LT" sz="2800" i="1" dirty="0">
                <a:ea typeface="Calibri"/>
                <a:cs typeface="Times New Roman"/>
              </a:rPr>
              <a:t>skaičius – šešetas. Paskui atsirado </a:t>
            </a:r>
            <a:r>
              <a:rPr lang="lt-LT" sz="2800" i="1" dirty="0" smtClean="0">
                <a:ea typeface="Calibri"/>
                <a:cs typeface="Times New Roman"/>
              </a:rPr>
              <a:t>sept_nios </a:t>
            </a:r>
            <a:r>
              <a:rPr lang="lt-LT" sz="2800" i="1" dirty="0">
                <a:ea typeface="Calibri"/>
                <a:cs typeface="Times New Roman"/>
              </a:rPr>
              <a:t>savaitės dienos arba </a:t>
            </a:r>
            <a:r>
              <a:rPr lang="lt-LT" sz="2800" i="1" dirty="0" smtClean="0">
                <a:ea typeface="Calibri"/>
                <a:cs typeface="Times New Roman"/>
              </a:rPr>
              <a:t>sept_nios </a:t>
            </a:r>
            <a:r>
              <a:rPr lang="lt-LT" sz="2800" i="1" dirty="0">
                <a:ea typeface="Calibri"/>
                <a:cs typeface="Times New Roman"/>
              </a:rPr>
              <a:t>mirtinos nuodėmės. </a:t>
            </a:r>
            <a:endParaRPr lang="en-US" sz="2800" b="1" dirty="0"/>
          </a:p>
        </p:txBody>
      </p:sp>
    </p:spTree>
    <p:extLst>
      <p:ext uri="{BB962C8B-B14F-4D97-AF65-F5344CB8AC3E}">
        <p14:creationId xmlns:p14="http://schemas.microsoft.com/office/powerpoint/2010/main" val="1208984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360040"/>
          </a:xfrm>
        </p:spPr>
        <p:txBody>
          <a:bodyPr/>
          <a:lstStyle/>
          <a:p>
            <a:endParaRPr lang="en-US" dirty="0"/>
          </a:p>
        </p:txBody>
      </p:sp>
      <p:sp>
        <p:nvSpPr>
          <p:cNvPr id="3" name="Content Placeholder 2"/>
          <p:cNvSpPr>
            <a:spLocks noGrp="1"/>
          </p:cNvSpPr>
          <p:nvPr>
            <p:ph idx="1"/>
          </p:nvPr>
        </p:nvSpPr>
        <p:spPr>
          <a:xfrm>
            <a:off x="457200" y="836712"/>
            <a:ext cx="8229600" cy="4649688"/>
          </a:xfrm>
        </p:spPr>
        <p:txBody>
          <a:bodyPr/>
          <a:lstStyle/>
          <a:p>
            <a:pPr marL="0" indent="0">
              <a:buNone/>
            </a:pPr>
            <a:r>
              <a:rPr lang="lt-LT" sz="2800" i="1" dirty="0">
                <a:ea typeface="Calibri"/>
                <a:cs typeface="Times New Roman"/>
              </a:rPr>
              <a:t>Laikrodis išmušė pirmą, ir atsirado Mozė ant kalno. Laikrodis išmušė dvi, ir visi išvydo Rojaus sodą, po kurį vaikštinėjo Adomas su Ieva. Sulig trečiuoju dūžiu įžengė Trys Karaliai. Jie turėjo smilkalų ir brangenybių. Aidint ketvirtajam dūžiui, pasirodė metų laikai. Kai išmušė penkias, išėjo penki pojūčiai. Išmušė šešta valanda: susirinkusieji pamatė sėdint lošėją, jis metė kauliuką, ir iškrito didžiausias skaičius – šešetas. Paskui atsirado septynios savaitės dienos arba septynios mirtinos nuodėmės. </a:t>
            </a:r>
            <a:endParaRPr lang="en-US" sz="2800" b="1" dirty="0"/>
          </a:p>
        </p:txBody>
      </p:sp>
    </p:spTree>
    <p:extLst>
      <p:ext uri="{BB962C8B-B14F-4D97-AF65-F5344CB8AC3E}">
        <p14:creationId xmlns:p14="http://schemas.microsoft.com/office/powerpoint/2010/main" val="1980867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360040"/>
          </a:xfrm>
        </p:spPr>
        <p:txBody>
          <a:bodyPr/>
          <a:lstStyle/>
          <a:p>
            <a:endParaRPr lang="en-US" dirty="0"/>
          </a:p>
        </p:txBody>
      </p:sp>
      <p:sp>
        <p:nvSpPr>
          <p:cNvPr id="3" name="Content Placeholder 2"/>
          <p:cNvSpPr>
            <a:spLocks noGrp="1"/>
          </p:cNvSpPr>
          <p:nvPr>
            <p:ph idx="1"/>
          </p:nvPr>
        </p:nvSpPr>
        <p:spPr>
          <a:xfrm>
            <a:off x="457200" y="1052736"/>
            <a:ext cx="8229600" cy="4433664"/>
          </a:xfrm>
        </p:spPr>
        <p:txBody>
          <a:bodyPr/>
          <a:lstStyle/>
          <a:p>
            <a:pPr marL="0" indent="0">
              <a:buNone/>
            </a:pPr>
            <a:r>
              <a:rPr lang="lt-LT" sz="2800" i="1" dirty="0">
                <a:latin typeface="Times New Roman"/>
                <a:ea typeface="Times New Roman"/>
              </a:rPr>
              <a:t>Tada išėjo _</a:t>
            </a:r>
            <a:r>
              <a:rPr lang="lt-LT" sz="2800" i="1" dirty="0" smtClean="0">
                <a:latin typeface="Times New Roman"/>
                <a:ea typeface="Times New Roman"/>
              </a:rPr>
              <a:t>ien_lių </a:t>
            </a:r>
            <a:r>
              <a:rPr lang="lt-LT" sz="2800" i="1" dirty="0">
                <a:latin typeface="Times New Roman"/>
                <a:ea typeface="Times New Roman"/>
              </a:rPr>
              <a:t>choras ir sugiedojo aštuntosios valandos giesmę. </a:t>
            </a:r>
            <a:r>
              <a:rPr lang="lt-LT" sz="2800" i="1" dirty="0" smtClean="0">
                <a:latin typeface="Times New Roman"/>
                <a:ea typeface="Times New Roman"/>
              </a:rPr>
              <a:t>Sul_g </a:t>
            </a:r>
            <a:r>
              <a:rPr lang="lt-LT" sz="2800" i="1" dirty="0">
                <a:latin typeface="Times New Roman"/>
                <a:ea typeface="Times New Roman"/>
              </a:rPr>
              <a:t>devintu </a:t>
            </a:r>
            <a:r>
              <a:rPr lang="lt-LT" sz="2800" i="1" dirty="0" smtClean="0">
                <a:latin typeface="Times New Roman"/>
                <a:ea typeface="Times New Roman"/>
              </a:rPr>
              <a:t>d_žiu </a:t>
            </a:r>
            <a:r>
              <a:rPr lang="lt-LT" sz="2800" i="1" dirty="0">
                <a:latin typeface="Times New Roman"/>
                <a:ea typeface="Times New Roman"/>
              </a:rPr>
              <a:t>pasirodė </a:t>
            </a:r>
            <a:r>
              <a:rPr lang="lt-LT" sz="2800" i="1" dirty="0" smtClean="0">
                <a:latin typeface="Times New Roman"/>
                <a:ea typeface="Times New Roman"/>
              </a:rPr>
              <a:t>dev_nios __zos</a:t>
            </a:r>
            <a:r>
              <a:rPr lang="lt-LT" sz="2800" i="1" dirty="0">
                <a:latin typeface="Times New Roman"/>
                <a:ea typeface="Times New Roman"/>
              </a:rPr>
              <a:t>. </a:t>
            </a:r>
            <a:r>
              <a:rPr lang="lt-LT" sz="2800" i="1" dirty="0" smtClean="0">
                <a:latin typeface="Times New Roman"/>
                <a:ea typeface="Times New Roman"/>
              </a:rPr>
              <a:t>Sul_g </a:t>
            </a:r>
            <a:r>
              <a:rPr lang="lt-LT" sz="2800" i="1" dirty="0">
                <a:latin typeface="Times New Roman"/>
                <a:ea typeface="Times New Roman"/>
              </a:rPr>
              <a:t>dešimtu </a:t>
            </a:r>
            <a:r>
              <a:rPr lang="lt-LT" sz="2800" i="1" dirty="0" smtClean="0">
                <a:latin typeface="Times New Roman"/>
                <a:ea typeface="Times New Roman"/>
              </a:rPr>
              <a:t>d_žiu </a:t>
            </a:r>
            <a:r>
              <a:rPr lang="lt-LT" sz="2800" i="1" dirty="0">
                <a:latin typeface="Times New Roman"/>
                <a:ea typeface="Times New Roman"/>
              </a:rPr>
              <a:t>vėl </a:t>
            </a:r>
            <a:r>
              <a:rPr lang="lt-LT" sz="2800" i="1" dirty="0" smtClean="0">
                <a:latin typeface="Times New Roman"/>
                <a:ea typeface="Times New Roman"/>
              </a:rPr>
              <a:t>_žengė _ozė </a:t>
            </a:r>
            <a:r>
              <a:rPr lang="lt-LT" sz="2800" i="1" dirty="0">
                <a:latin typeface="Times New Roman"/>
                <a:ea typeface="Times New Roman"/>
              </a:rPr>
              <a:t>su </a:t>
            </a:r>
            <a:r>
              <a:rPr lang="lt-LT" sz="2800" i="1" dirty="0" smtClean="0">
                <a:latin typeface="Times New Roman"/>
                <a:ea typeface="Times New Roman"/>
              </a:rPr>
              <a:t>_statymo plokštėmis </a:t>
            </a:r>
            <a:r>
              <a:rPr lang="lt-LT" sz="2800" i="1" dirty="0">
                <a:latin typeface="Times New Roman"/>
                <a:ea typeface="Times New Roman"/>
              </a:rPr>
              <a:t>kur surašyti visi </a:t>
            </a:r>
            <a:r>
              <a:rPr lang="lt-LT" sz="2800" i="1" dirty="0" smtClean="0">
                <a:latin typeface="Times New Roman"/>
                <a:ea typeface="Times New Roman"/>
              </a:rPr>
              <a:t>_ievo įsakymai  </a:t>
            </a:r>
            <a:r>
              <a:rPr lang="lt-LT" sz="2800" i="1" dirty="0">
                <a:latin typeface="Times New Roman"/>
                <a:ea typeface="Times New Roman"/>
              </a:rPr>
              <a:t>jų buvo </a:t>
            </a:r>
            <a:r>
              <a:rPr lang="lt-LT" sz="2800" i="1" dirty="0" smtClean="0">
                <a:latin typeface="Times New Roman"/>
                <a:ea typeface="Times New Roman"/>
              </a:rPr>
              <a:t>dešim_. </a:t>
            </a:r>
            <a:r>
              <a:rPr lang="lt-LT" sz="2800" i="1" dirty="0">
                <a:latin typeface="Times New Roman"/>
                <a:ea typeface="Times New Roman"/>
              </a:rPr>
              <a:t>Laikrodis vėl ėmė </a:t>
            </a:r>
            <a:r>
              <a:rPr lang="lt-LT" sz="2800" i="1" dirty="0" smtClean="0">
                <a:latin typeface="Times New Roman"/>
                <a:ea typeface="Times New Roman"/>
              </a:rPr>
              <a:t>mušti šokinėjant_s </a:t>
            </a:r>
            <a:r>
              <a:rPr lang="lt-LT" sz="2800" i="1" dirty="0">
                <a:latin typeface="Times New Roman"/>
                <a:ea typeface="Times New Roman"/>
              </a:rPr>
              <a:t>ir </a:t>
            </a:r>
            <a:r>
              <a:rPr lang="lt-LT" sz="2800" i="1" dirty="0" smtClean="0">
                <a:latin typeface="Times New Roman"/>
                <a:ea typeface="Times New Roman"/>
              </a:rPr>
              <a:t>straksint_s </a:t>
            </a:r>
            <a:r>
              <a:rPr lang="lt-LT" sz="2800" i="1" dirty="0">
                <a:latin typeface="Times New Roman"/>
                <a:ea typeface="Times New Roman"/>
              </a:rPr>
              <a:t>berniukai su mergaitėmis žaidė ir žaisdami </a:t>
            </a:r>
            <a:r>
              <a:rPr lang="lt-LT" sz="2800" i="1" dirty="0" smtClean="0">
                <a:latin typeface="Times New Roman"/>
                <a:ea typeface="Times New Roman"/>
              </a:rPr>
              <a:t>dainavo Tik</a:t>
            </a:r>
            <a:r>
              <a:rPr lang="lt-LT" sz="2800" i="1" dirty="0">
                <a:latin typeface="Times New Roman"/>
                <a:ea typeface="Times New Roman"/>
              </a:rPr>
              <a:t>, tak, </a:t>
            </a:r>
            <a:r>
              <a:rPr lang="lt-LT" sz="2800" i="1" dirty="0" smtClean="0">
                <a:latin typeface="Times New Roman"/>
                <a:ea typeface="Times New Roman"/>
              </a:rPr>
              <a:t>t_ t_ t_! </a:t>
            </a:r>
            <a:r>
              <a:rPr lang="lt-LT" sz="2800" i="1" dirty="0">
                <a:latin typeface="Times New Roman"/>
                <a:ea typeface="Times New Roman"/>
              </a:rPr>
              <a:t>Vienuolika </a:t>
            </a:r>
            <a:r>
              <a:rPr lang="lt-LT" sz="2800" i="1" dirty="0" smtClean="0">
                <a:latin typeface="Times New Roman"/>
                <a:ea typeface="Times New Roman"/>
              </a:rPr>
              <a:t>valandų Galop </a:t>
            </a:r>
            <a:r>
              <a:rPr lang="lt-LT" sz="2800" i="1" dirty="0">
                <a:latin typeface="Times New Roman"/>
                <a:ea typeface="Times New Roman"/>
              </a:rPr>
              <a:t>išmušė </a:t>
            </a:r>
            <a:r>
              <a:rPr lang="lt-LT" sz="2800" i="1" dirty="0" smtClean="0">
                <a:latin typeface="Times New Roman"/>
                <a:ea typeface="Times New Roman"/>
              </a:rPr>
              <a:t>dv_lika </a:t>
            </a:r>
            <a:r>
              <a:rPr lang="lt-LT" sz="2800" i="1" dirty="0">
                <a:latin typeface="Times New Roman"/>
                <a:ea typeface="Times New Roman"/>
              </a:rPr>
              <a:t>ir išėjo panaktinis su ausine kepure ir vėzdu. Jis sudainavo seną panaktinio </a:t>
            </a:r>
            <a:r>
              <a:rPr lang="lt-LT" sz="2800" i="1" dirty="0" smtClean="0">
                <a:latin typeface="Times New Roman"/>
                <a:ea typeface="Times New Roman"/>
              </a:rPr>
              <a:t>dainelę  </a:t>
            </a:r>
            <a:r>
              <a:rPr lang="lt-LT" sz="2800" i="1" dirty="0">
                <a:latin typeface="Times New Roman"/>
                <a:ea typeface="Times New Roman"/>
              </a:rPr>
              <a:t>o jam </a:t>
            </a:r>
            <a:r>
              <a:rPr lang="lt-LT" sz="2800" i="1" dirty="0" smtClean="0">
                <a:latin typeface="Times New Roman"/>
                <a:ea typeface="Times New Roman"/>
              </a:rPr>
              <a:t>dainuoj_nt </a:t>
            </a:r>
            <a:r>
              <a:rPr lang="lt-LT" sz="2800" i="1" dirty="0">
                <a:latin typeface="Times New Roman"/>
                <a:ea typeface="Times New Roman"/>
              </a:rPr>
              <a:t>skleidėsi rožės.</a:t>
            </a:r>
            <a:endParaRPr lang="en-US" sz="2800" dirty="0">
              <a:latin typeface="Times New Roman"/>
              <a:ea typeface="Times New Roman"/>
            </a:endParaRPr>
          </a:p>
          <a:p>
            <a:pPr marL="0" indent="0">
              <a:buNone/>
            </a:pPr>
            <a:endParaRPr lang="en-US" dirty="0"/>
          </a:p>
        </p:txBody>
      </p:sp>
    </p:spTree>
    <p:extLst>
      <p:ext uri="{BB962C8B-B14F-4D97-AF65-F5344CB8AC3E}">
        <p14:creationId xmlns:p14="http://schemas.microsoft.com/office/powerpoint/2010/main" val="35199396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360040"/>
          </a:xfrm>
        </p:spPr>
        <p:txBody>
          <a:bodyPr/>
          <a:lstStyle/>
          <a:p>
            <a:endParaRPr lang="en-US" dirty="0"/>
          </a:p>
        </p:txBody>
      </p:sp>
      <p:sp>
        <p:nvSpPr>
          <p:cNvPr id="3" name="Content Placeholder 2"/>
          <p:cNvSpPr>
            <a:spLocks noGrp="1"/>
          </p:cNvSpPr>
          <p:nvPr>
            <p:ph idx="1"/>
          </p:nvPr>
        </p:nvSpPr>
        <p:spPr>
          <a:xfrm>
            <a:off x="457200" y="1052736"/>
            <a:ext cx="8229600" cy="4433664"/>
          </a:xfrm>
        </p:spPr>
        <p:txBody>
          <a:bodyPr/>
          <a:lstStyle/>
          <a:p>
            <a:pPr marL="0" indent="0">
              <a:buNone/>
            </a:pPr>
            <a:r>
              <a:rPr lang="lt-LT" sz="2800" i="1" dirty="0">
                <a:latin typeface="Times New Roman"/>
                <a:ea typeface="Times New Roman"/>
              </a:rPr>
              <a:t>Tada išėjo vienuolių choras ir sugiedojo aštuntosios valandos giesmę. Sulig devintu dūžiu pasirodė devynios mūzos. Sulig dešimtu dūžiu vėl įžengė Mozė su Įstatymo plokštėmis, kur surašyti visi Dievo įsakymai; jų buvo dešimt. Laikrodis vėl ėmė mušti: šokinėjantys ir straksintys berniukai su mergaitėmis žaidė ir žaisdami dainavo: „Tik, tak, tū tū tū! Vienuolika valandų!“ Galop išmušė dvylika ir išėjo panaktinis su ausine kepure ir vėzdu. Jis sudainavo seną panaktinio dainelę, o jam dainuojant skleidėsi rožės.</a:t>
            </a:r>
            <a:endParaRPr lang="en-US" sz="2800" dirty="0">
              <a:latin typeface="Times New Roman"/>
              <a:ea typeface="Times New Roman"/>
            </a:endParaRPr>
          </a:p>
          <a:p>
            <a:pPr marL="0" indent="0">
              <a:buNone/>
            </a:pPr>
            <a:endParaRPr lang="en-US" dirty="0"/>
          </a:p>
        </p:txBody>
      </p:sp>
    </p:spTree>
    <p:extLst>
      <p:ext uri="{BB962C8B-B14F-4D97-AF65-F5344CB8AC3E}">
        <p14:creationId xmlns:p14="http://schemas.microsoft.com/office/powerpoint/2010/main" val="80320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216024"/>
          </a:xfrm>
        </p:spPr>
        <p:txBody>
          <a:bodyPr/>
          <a:lstStyle/>
          <a:p>
            <a:endParaRPr lang="en-US" dirty="0"/>
          </a:p>
        </p:txBody>
      </p:sp>
      <p:sp>
        <p:nvSpPr>
          <p:cNvPr id="3" name="Content Placeholder 2"/>
          <p:cNvSpPr>
            <a:spLocks noGrp="1"/>
          </p:cNvSpPr>
          <p:nvPr>
            <p:ph idx="1"/>
          </p:nvPr>
        </p:nvSpPr>
        <p:spPr>
          <a:xfrm>
            <a:off x="457200" y="836712"/>
            <a:ext cx="8229600" cy="4649688"/>
          </a:xfrm>
        </p:spPr>
        <p:txBody>
          <a:bodyPr/>
          <a:lstStyle/>
          <a:p>
            <a:pPr marL="0" indent="0">
              <a:buNone/>
            </a:pPr>
            <a:r>
              <a:rPr lang="lt-LT" sz="2800" i="1" dirty="0">
                <a:latin typeface="Times New Roman"/>
                <a:ea typeface="Times New Roman"/>
              </a:rPr>
              <a:t>Atėjo sprendimo diena  </a:t>
            </a:r>
            <a:r>
              <a:rPr lang="lt-LT" sz="2800" i="1" dirty="0" smtClean="0">
                <a:latin typeface="Times New Roman"/>
                <a:ea typeface="Times New Roman"/>
              </a:rPr>
              <a:t>visas </a:t>
            </a:r>
            <a:r>
              <a:rPr lang="lt-LT" sz="2800" i="1" dirty="0">
                <a:latin typeface="Times New Roman"/>
                <a:ea typeface="Times New Roman"/>
              </a:rPr>
              <a:t>miestas laukė </a:t>
            </a:r>
            <a:r>
              <a:rPr lang="lt-LT" sz="2800" i="1" dirty="0" smtClean="0">
                <a:latin typeface="Times New Roman"/>
                <a:ea typeface="Times New Roman"/>
              </a:rPr>
              <a:t>sipuoš_s</a:t>
            </a:r>
            <a:r>
              <a:rPr lang="lt-LT" sz="2800" i="1" dirty="0">
                <a:latin typeface="Times New Roman"/>
                <a:ea typeface="Times New Roman"/>
              </a:rPr>
              <a:t>. Teisėjai šelmiškai </a:t>
            </a:r>
            <a:r>
              <a:rPr lang="lt-LT" sz="2800" i="1" dirty="0" smtClean="0">
                <a:latin typeface="Times New Roman"/>
                <a:ea typeface="Times New Roman"/>
              </a:rPr>
              <a:t>žvil_čiojo </a:t>
            </a:r>
            <a:r>
              <a:rPr lang="lt-LT" sz="2800" i="1" dirty="0">
                <a:latin typeface="Times New Roman"/>
                <a:ea typeface="Times New Roman"/>
              </a:rPr>
              <a:t>į </a:t>
            </a:r>
            <a:r>
              <a:rPr lang="lt-LT" sz="2800" i="1" dirty="0" smtClean="0">
                <a:latin typeface="Times New Roman"/>
                <a:ea typeface="Times New Roman"/>
              </a:rPr>
              <a:t>b_sim_j_ laimėtoją </a:t>
            </a:r>
            <a:r>
              <a:rPr lang="lt-LT" sz="2800" i="1" dirty="0">
                <a:latin typeface="Times New Roman"/>
                <a:ea typeface="Times New Roman"/>
              </a:rPr>
              <a:t>o šis stovėjo išdidus ir laimingas. </a:t>
            </a:r>
            <a:endParaRPr lang="en-US" sz="2800" dirty="0">
              <a:latin typeface="Times New Roman"/>
              <a:ea typeface="Times New Roman"/>
            </a:endParaRPr>
          </a:p>
          <a:p>
            <a:pPr marL="0" indent="0">
              <a:buNone/>
            </a:pPr>
            <a:r>
              <a:rPr lang="lt-LT" sz="2800" i="1" dirty="0">
                <a:latin typeface="Times New Roman"/>
                <a:ea typeface="Times New Roman"/>
              </a:rPr>
              <a:t> </a:t>
            </a:r>
            <a:r>
              <a:rPr lang="lt-LT" sz="2800" i="1" dirty="0" smtClean="0">
                <a:latin typeface="Times New Roman"/>
                <a:ea typeface="Times New Roman"/>
              </a:rPr>
              <a:t> Ne </a:t>
            </a:r>
            <a:r>
              <a:rPr lang="lt-LT" sz="2800" i="1" dirty="0">
                <a:latin typeface="Times New Roman"/>
                <a:ea typeface="Times New Roman"/>
              </a:rPr>
              <a:t>tai aš tą </a:t>
            </a:r>
            <a:r>
              <a:rPr lang="lt-LT" sz="2800" i="1" dirty="0" smtClean="0">
                <a:latin typeface="Times New Roman"/>
                <a:ea typeface="Times New Roman"/>
              </a:rPr>
              <a:t>padarysiu staiga </a:t>
            </a:r>
            <a:r>
              <a:rPr lang="lt-LT" sz="2800" i="1" dirty="0">
                <a:latin typeface="Times New Roman"/>
                <a:ea typeface="Times New Roman"/>
              </a:rPr>
              <a:t>sušuko </a:t>
            </a:r>
            <a:r>
              <a:rPr lang="lt-LT" sz="2800" i="1" dirty="0" smtClean="0">
                <a:latin typeface="Times New Roman"/>
                <a:ea typeface="Times New Roman"/>
              </a:rPr>
              <a:t>tvirtas </a:t>
            </a:r>
            <a:r>
              <a:rPr lang="lt-LT" sz="2800" i="1" dirty="0">
                <a:latin typeface="Times New Roman"/>
                <a:ea typeface="Times New Roman"/>
              </a:rPr>
              <a:t>aukštas </a:t>
            </a:r>
            <a:r>
              <a:rPr lang="lt-LT" sz="2800" i="1" dirty="0" smtClean="0">
                <a:latin typeface="Times New Roman"/>
                <a:ea typeface="Times New Roman"/>
              </a:rPr>
              <a:t>žali_kas</a:t>
            </a:r>
            <a:r>
              <a:rPr lang="lt-LT" sz="2800" i="1" dirty="0">
                <a:latin typeface="Times New Roman"/>
                <a:ea typeface="Times New Roman"/>
              </a:rPr>
              <a:t>.  </a:t>
            </a:r>
            <a:r>
              <a:rPr lang="lt-LT" sz="2800" i="1" dirty="0" smtClean="0">
                <a:latin typeface="Times New Roman"/>
                <a:ea typeface="Times New Roman"/>
              </a:rPr>
              <a:t>Aš </a:t>
            </a:r>
            <a:r>
              <a:rPr lang="lt-LT" sz="2800" i="1" dirty="0">
                <a:latin typeface="Times New Roman"/>
                <a:ea typeface="Times New Roman"/>
              </a:rPr>
              <a:t>būsiu </a:t>
            </a:r>
            <a:r>
              <a:rPr lang="lt-LT" sz="2800" i="1" dirty="0" smtClean="0">
                <a:latin typeface="Times New Roman"/>
                <a:ea typeface="Times New Roman"/>
              </a:rPr>
              <a:t>padar_s nepapra_č_sią dal_ką ir </a:t>
            </a:r>
            <a:r>
              <a:rPr lang="lt-LT" sz="2800" i="1" dirty="0">
                <a:latin typeface="Times New Roman"/>
                <a:ea typeface="Times New Roman"/>
              </a:rPr>
              <a:t>tvojo per laikrodį milžinišku kirviu. </a:t>
            </a:r>
            <a:endParaRPr lang="en-US" sz="2800" dirty="0">
              <a:latin typeface="Times New Roman"/>
              <a:ea typeface="Times New Roman"/>
            </a:endParaRPr>
          </a:p>
          <a:p>
            <a:pPr marL="0" indent="0">
              <a:buNone/>
            </a:pPr>
            <a:r>
              <a:rPr lang="lt-LT" sz="2800" i="1" dirty="0" smtClean="0">
                <a:latin typeface="Times New Roman"/>
                <a:ea typeface="Times New Roman"/>
              </a:rPr>
              <a:t>Trakšt Brakšt Triokšt </a:t>
            </a:r>
            <a:r>
              <a:rPr lang="lt-LT" sz="2800" i="1" dirty="0">
                <a:latin typeface="Times New Roman"/>
                <a:ea typeface="Times New Roman"/>
              </a:rPr>
              <a:t>Viskas </a:t>
            </a:r>
            <a:r>
              <a:rPr lang="lt-LT" sz="2800" i="1" dirty="0" smtClean="0">
                <a:latin typeface="Times New Roman"/>
                <a:ea typeface="Times New Roman"/>
              </a:rPr>
              <a:t>sub_rėjo </a:t>
            </a:r>
            <a:r>
              <a:rPr lang="lt-LT" sz="2800" i="1" dirty="0">
                <a:latin typeface="Times New Roman"/>
                <a:ea typeface="Times New Roman"/>
              </a:rPr>
              <a:t>į </a:t>
            </a:r>
            <a:r>
              <a:rPr lang="lt-LT" sz="2800" i="1" dirty="0" smtClean="0">
                <a:latin typeface="Times New Roman"/>
                <a:ea typeface="Times New Roman"/>
              </a:rPr>
              <a:t>š_pulius</a:t>
            </a:r>
            <a:r>
              <a:rPr lang="lt-LT" sz="2800" i="1" dirty="0">
                <a:latin typeface="Times New Roman"/>
                <a:ea typeface="Times New Roman"/>
              </a:rPr>
              <a:t>. </a:t>
            </a:r>
            <a:endParaRPr lang="en-US" sz="2800" dirty="0">
              <a:latin typeface="Times New Roman"/>
              <a:ea typeface="Times New Roman"/>
            </a:endParaRPr>
          </a:p>
          <a:p>
            <a:pPr marL="0" indent="0">
              <a:buNone/>
            </a:pPr>
            <a:r>
              <a:rPr lang="lt-LT" sz="2800" i="1" dirty="0">
                <a:latin typeface="Times New Roman"/>
                <a:ea typeface="Times New Roman"/>
              </a:rPr>
              <a:t> </a:t>
            </a:r>
            <a:r>
              <a:rPr lang="lt-LT" sz="2800" i="1" dirty="0" smtClean="0">
                <a:latin typeface="Times New Roman"/>
                <a:ea typeface="Times New Roman"/>
              </a:rPr>
              <a:t>Aš </a:t>
            </a:r>
            <a:r>
              <a:rPr lang="lt-LT" sz="2800" i="1" dirty="0">
                <a:latin typeface="Times New Roman"/>
                <a:ea typeface="Times New Roman"/>
              </a:rPr>
              <a:t>tai </a:t>
            </a:r>
            <a:r>
              <a:rPr lang="lt-LT" sz="2800" i="1" dirty="0" smtClean="0">
                <a:latin typeface="Times New Roman"/>
                <a:ea typeface="Times New Roman"/>
              </a:rPr>
              <a:t>padariau sušuko vyriškis Aš </a:t>
            </a:r>
            <a:r>
              <a:rPr lang="lt-LT" sz="2800" i="1" dirty="0">
                <a:latin typeface="Times New Roman"/>
                <a:ea typeface="Times New Roman"/>
              </a:rPr>
              <a:t>pranokau jį ir jus visus. Vienu </a:t>
            </a:r>
            <a:r>
              <a:rPr lang="lt-LT" sz="2800" i="1" dirty="0" smtClean="0">
                <a:latin typeface="Times New Roman"/>
                <a:ea typeface="Times New Roman"/>
              </a:rPr>
              <a:t>sm_giu </a:t>
            </a:r>
            <a:r>
              <a:rPr lang="lt-LT" sz="2800" i="1" dirty="0">
                <a:latin typeface="Times New Roman"/>
                <a:ea typeface="Times New Roman"/>
              </a:rPr>
              <a:t>padariau </a:t>
            </a:r>
            <a:r>
              <a:rPr lang="lt-LT" sz="2800" i="1" dirty="0" smtClean="0">
                <a:latin typeface="Times New Roman"/>
                <a:ea typeface="Times New Roman"/>
              </a:rPr>
              <a:t>nepapra_č_si_ dalyką</a:t>
            </a:r>
            <a:endParaRPr lang="en-US" sz="2800" dirty="0">
              <a:effectLst/>
              <a:latin typeface="Times New Roman"/>
              <a:ea typeface="Times New Roman"/>
            </a:endParaRPr>
          </a:p>
        </p:txBody>
      </p:sp>
    </p:spTree>
    <p:extLst>
      <p:ext uri="{BB962C8B-B14F-4D97-AF65-F5344CB8AC3E}">
        <p14:creationId xmlns:p14="http://schemas.microsoft.com/office/powerpoint/2010/main" val="2255521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216024"/>
          </a:xfrm>
        </p:spPr>
        <p:txBody>
          <a:bodyPr/>
          <a:lstStyle/>
          <a:p>
            <a:endParaRPr lang="en-US" dirty="0"/>
          </a:p>
        </p:txBody>
      </p:sp>
      <p:sp>
        <p:nvSpPr>
          <p:cNvPr id="3" name="Content Placeholder 2"/>
          <p:cNvSpPr>
            <a:spLocks noGrp="1"/>
          </p:cNvSpPr>
          <p:nvPr>
            <p:ph idx="1"/>
          </p:nvPr>
        </p:nvSpPr>
        <p:spPr>
          <a:xfrm>
            <a:off x="457200" y="836712"/>
            <a:ext cx="8229600" cy="4649688"/>
          </a:xfrm>
        </p:spPr>
        <p:txBody>
          <a:bodyPr/>
          <a:lstStyle/>
          <a:p>
            <a:pPr marL="0" indent="0">
              <a:buNone/>
            </a:pPr>
            <a:r>
              <a:rPr lang="lt-LT" sz="2800" i="1" dirty="0">
                <a:latin typeface="Times New Roman"/>
                <a:ea typeface="Times New Roman"/>
              </a:rPr>
              <a:t>Atėjo sprendimo diena – visas miestas laukė išsipuošęs. Teisėjai šelmiškai žvilgčiojo į būsimąjį laimėtoją, o šis stovėjo išdidus ir laimingas. </a:t>
            </a:r>
            <a:endParaRPr lang="en-US" sz="2800" dirty="0">
              <a:latin typeface="Times New Roman"/>
              <a:ea typeface="Times New Roman"/>
            </a:endParaRPr>
          </a:p>
          <a:p>
            <a:pPr marL="0" indent="0">
              <a:buNone/>
            </a:pPr>
            <a:r>
              <a:rPr lang="lt-LT" sz="2800" i="1" dirty="0">
                <a:latin typeface="Times New Roman"/>
                <a:ea typeface="Times New Roman"/>
              </a:rPr>
              <a:t>– Ne, tai aš tą padarysiu! – staiga sušuko tvirtas, aukštas žaliūkas. – Aš būsiu padaręs nepaprasčiausią dalyką! – ir tvojo per laikrodį milžinišku kirviu. </a:t>
            </a:r>
            <a:endParaRPr lang="en-US" sz="2800" dirty="0">
              <a:latin typeface="Times New Roman"/>
              <a:ea typeface="Times New Roman"/>
            </a:endParaRPr>
          </a:p>
          <a:p>
            <a:pPr marL="0" indent="0">
              <a:buNone/>
            </a:pPr>
            <a:r>
              <a:rPr lang="lt-LT" sz="2800" i="1" dirty="0">
                <a:latin typeface="Times New Roman"/>
                <a:ea typeface="Times New Roman"/>
              </a:rPr>
              <a:t>Trakšt! Brakšt! Triokšt! Viskas subyrėjo į šipulius. </a:t>
            </a:r>
            <a:endParaRPr lang="en-US" sz="2800" dirty="0">
              <a:latin typeface="Times New Roman"/>
              <a:ea typeface="Times New Roman"/>
            </a:endParaRPr>
          </a:p>
          <a:p>
            <a:pPr marL="0" indent="0">
              <a:buNone/>
            </a:pPr>
            <a:r>
              <a:rPr lang="lt-LT" sz="2800" i="1" dirty="0">
                <a:latin typeface="Times New Roman"/>
                <a:ea typeface="Times New Roman"/>
              </a:rPr>
              <a:t>– Aš tai padariau! – sušuko vyriškis. – Aš pranokau jį ir jus visus. Vienu smūgiu padariau nepaprasčiausią dalyką!...</a:t>
            </a:r>
            <a:endParaRPr lang="en-US" sz="2800" dirty="0">
              <a:effectLst/>
              <a:latin typeface="Times New Roman"/>
              <a:ea typeface="Times New Roman"/>
            </a:endParaRPr>
          </a:p>
        </p:txBody>
      </p:sp>
    </p:spTree>
    <p:extLst>
      <p:ext uri="{BB962C8B-B14F-4D97-AF65-F5344CB8AC3E}">
        <p14:creationId xmlns:p14="http://schemas.microsoft.com/office/powerpoint/2010/main" val="2094256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8847"/>
            <a:ext cx="8640960" cy="5632311"/>
          </a:xfrm>
          <a:prstGeom prst="rect">
            <a:avLst/>
          </a:prstGeom>
        </p:spPr>
        <p:txBody>
          <a:bodyPr wrap="square">
            <a:spAutoFit/>
          </a:bodyPr>
          <a:lstStyle/>
          <a:p>
            <a:r>
              <a:rPr lang="lt-LT" sz="2400" dirty="0" smtClean="0">
                <a:latin typeface="+mn-lt"/>
              </a:rPr>
              <a:t> </a:t>
            </a:r>
            <a:r>
              <a:rPr lang="lt-LT" sz="2400" dirty="0">
                <a:latin typeface="+mn-lt"/>
              </a:rPr>
              <a:t>Prahos Astronominis laikrodis yra vienas iš seniausių ir sudėtingiausių kada nors sukurtų laikrodžių. Jis pirmą kartą buvo įtaisytas 1410 m. ir vėliau laikrodis buvo atstatytas meistro Hanuso 1490 m. Laikrodis susideda iš trijų pagrindinių dalių: astronominio ciferblato, vaizduojančio saulės ir mėnulio poziciją danguje ir rodančio įvairias astronomines detales; “Apaštalų eisenos”, laikrodžio mechanizmo, kas valandą rodančio apaštalų figūras ir kitas judančias skulptūras; ir kalendorinio ciferblato su medalionais, atstovaujančiais mėnesius.</a:t>
            </a:r>
          </a:p>
          <a:p>
            <a:r>
              <a:rPr lang="lt-LT" sz="2400" dirty="0">
                <a:latin typeface="+mn-lt"/>
              </a:rPr>
              <a:t>Didelės minios renkasi gerokai iš anksto, kad pamatytų šį pasirodymą. Per dieną nuo 09:00 iki 21:00 laikrodis atlieka kas valandą. Mirties figūra skambina varpu ir viršuje pasirodo 12 apaštalų. Užgieda gaidys ir baigiasi laikas Turkui, kuris purto galvą netikėdamas, Šykštuoliui, kuris apžiūrinėja savo aukso maišą ir Tuštybei, kuri gėrisi savimi veidrodyje.</a:t>
            </a:r>
          </a:p>
        </p:txBody>
      </p:sp>
    </p:spTree>
    <p:extLst>
      <p:ext uri="{BB962C8B-B14F-4D97-AF65-F5344CB8AC3E}">
        <p14:creationId xmlns:p14="http://schemas.microsoft.com/office/powerpoint/2010/main" val="11451953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Kaip tai atrodo?</a:t>
            </a:r>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pPr algn="ctr"/>
            <a:endParaRPr lang="lt-LT" dirty="0" smtClean="0"/>
          </a:p>
          <a:p>
            <a:pPr algn="ctr"/>
            <a:endParaRPr lang="lt-LT" dirty="0"/>
          </a:p>
          <a:p>
            <a:pPr algn="ctr"/>
            <a:r>
              <a:rPr lang="lt-LT" dirty="0" smtClean="0"/>
              <a:t>2012</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877484"/>
            <a:ext cx="4876800" cy="2924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5013176"/>
            <a:ext cx="1064146" cy="1064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827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P101971587_template">
  <a:themeElements>
    <a:clrScheme name="red &amp; gry">
      <a:dk1>
        <a:sysClr val="windowText" lastClr="000000"/>
      </a:dk1>
      <a:lt1>
        <a:srgbClr val="000000"/>
      </a:lt1>
      <a:dk2>
        <a:srgbClr val="1F497D"/>
      </a:dk2>
      <a:lt2>
        <a:srgbClr val="660A0A"/>
      </a:lt2>
      <a:accent1>
        <a:srgbClr val="B30000"/>
      </a:accent1>
      <a:accent2>
        <a:srgbClr val="737373"/>
      </a:accent2>
      <a:accent3>
        <a:srgbClr val="000000"/>
      </a:accent3>
      <a:accent4>
        <a:srgbClr val="8064A2"/>
      </a:accent4>
      <a:accent5>
        <a:srgbClr val="4BACC6"/>
      </a:accent5>
      <a:accent6>
        <a:srgbClr val="F79646"/>
      </a:accent6>
      <a:hlink>
        <a:srgbClr val="A6A6A6"/>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F5ABF52-5FC1-448A-9BE5-7B09FF3ED2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TP101971587_template</Template>
  <TotalTime>63</TotalTime>
  <Words>862</Words>
  <Application>Microsoft Office PowerPoint</Application>
  <PresentationFormat>On-screen Show (4:3)</PresentationFormat>
  <Paragraphs>36</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TP101971587_template</vt:lpstr>
      <vt:lpstr>Savaitė be patyčių</vt:lpstr>
      <vt:lpstr>PowerPoint Presentation</vt:lpstr>
      <vt:lpstr>„Nepaprastas dalykas“ (pagal H. K. Anderseną)</vt:lpstr>
      <vt:lpstr>Nepaprastas dalykas (pagal H. K. Anderseną)</vt:lpstr>
      <vt:lpstr>„Nepaprastas dalykas“ (pagal H. K. Anderseną)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Kaip tai atrodo?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Alvydas</dc:creator>
  <cp:lastModifiedBy>Alvydas</cp:lastModifiedBy>
  <cp:revision>8</cp:revision>
  <dcterms:created xsi:type="dcterms:W3CDTF">2012-03-11T20:41:09Z</dcterms:created>
  <dcterms:modified xsi:type="dcterms:W3CDTF">2012-09-23T08:00:59Z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TC019715889991</vt:lpwstr>
  </property>
</Properties>
</file>