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9"/>
  </p:notesMasterIdLst>
  <p:sldIdLst>
    <p:sldId id="260" r:id="rId2"/>
    <p:sldId id="261" r:id="rId3"/>
    <p:sldId id="262" r:id="rId4"/>
    <p:sldId id="257" r:id="rId5"/>
    <p:sldId id="258" r:id="rId6"/>
    <p:sldId id="259" r:id="rId7"/>
    <p:sldId id="25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94658" autoAdjust="0"/>
  </p:normalViewPr>
  <p:slideViewPr>
    <p:cSldViewPr>
      <p:cViewPr varScale="1">
        <p:scale>
          <a:sx n="74" d="100"/>
          <a:sy n="74" d="100"/>
        </p:scale>
        <p:origin x="-104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7B6E45-65D5-43F5-AF9B-CC5EAA41043E}" type="datetimeFigureOut">
              <a:rPr lang="en-US" smtClean="0"/>
              <a:pPr/>
              <a:t>5/2/2012</a:t>
            </a:fld>
            <a:endParaRPr lang="en-US"/>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B29784-6375-4DC9-B397-88632C1BD5D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15" name="Suapvalintas stačiakamp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uapvalintas stačiakampis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Antraštė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lt-LT" smtClean="0"/>
              <a:t>Spustelėkite, jei norite keisite ruoš. pav. stilių</a:t>
            </a:r>
            <a:endParaRPr kumimoji="0" lang="en-US"/>
          </a:p>
        </p:txBody>
      </p:sp>
      <p:sp>
        <p:nvSpPr>
          <p:cNvPr id="20" name="Paantraštė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Spustelėkite ruošinio paantraštės stiliui keisti</a:t>
            </a:r>
            <a:endParaRPr kumimoji="0" lang="en-US"/>
          </a:p>
        </p:txBody>
      </p:sp>
      <p:sp>
        <p:nvSpPr>
          <p:cNvPr id="19" name="Datos vietos rezervavimo ženklas 18"/>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8" name="Poraštės vietos rezervavimo ženklas 7"/>
          <p:cNvSpPr>
            <a:spLocks noGrp="1"/>
          </p:cNvSpPr>
          <p:nvPr>
            <p:ph type="ftr" sz="quarter" idx="11"/>
          </p:nvPr>
        </p:nvSpPr>
        <p:spPr/>
        <p:txBody>
          <a:bodyPr/>
          <a:lstStyle>
            <a:extLst/>
          </a:lstStyle>
          <a:p>
            <a:endParaRPr lang="en-US"/>
          </a:p>
        </p:txBody>
      </p:sp>
      <p:sp>
        <p:nvSpPr>
          <p:cNvPr id="11" name="Skaidrės numerio vietos rezervavimo ženklas 10"/>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502920" y="4983480"/>
            <a:ext cx="8183880" cy="1051560"/>
          </a:xfrm>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a:xfrm>
            <a:off x="502920" y="530352"/>
            <a:ext cx="8183880" cy="4187952"/>
          </a:xfrm>
        </p:spPr>
        <p:txBody>
          <a:bodyPr/>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14" name="Suapvalintas stačiakampis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uapvalintas stačiakampis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6" name="Poraštės vietos rezervavimo ženklas 5"/>
          <p:cNvSpPr>
            <a:spLocks noGrp="1"/>
          </p:cNvSpPr>
          <p:nvPr>
            <p:ph type="ftr" sz="quarter" idx="11"/>
          </p:nvPr>
        </p:nvSpPr>
        <p:spPr/>
        <p:txBody>
          <a:bodyPr/>
          <a:lstStyle>
            <a:extLst/>
          </a:lstStyle>
          <a:p>
            <a:endParaRPr lang="en-US"/>
          </a:p>
        </p:txBody>
      </p:sp>
      <p:sp>
        <p:nvSpPr>
          <p:cNvPr id="7" name="Skaidrės numerio vietos rezervavimo ženklas 6"/>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502920" y="4983480"/>
            <a:ext cx="8183880" cy="1051560"/>
          </a:xfrm>
        </p:spPr>
        <p:txBody>
          <a:bodyPr anchor="b"/>
          <a:lstStyle>
            <a:lvl1pPr>
              <a:defRPr b="1"/>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8" name="Poraštės vietos rezervavimo ženklas 7"/>
          <p:cNvSpPr>
            <a:spLocks noGrp="1"/>
          </p:cNvSpPr>
          <p:nvPr>
            <p:ph type="ftr" sz="quarter" idx="11"/>
          </p:nvPr>
        </p:nvSpPr>
        <p:spPr/>
        <p:txBody>
          <a:bodyPr/>
          <a:lstStyle>
            <a:extLst/>
          </a:lstStyle>
          <a:p>
            <a:endParaRPr lang="en-US"/>
          </a:p>
        </p:txBody>
      </p:sp>
      <p:sp>
        <p:nvSpPr>
          <p:cNvPr id="9" name="Skaidrės numerio vietos rezervavimo ženklas 8"/>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4" name="Poraštės vietos rezervavimo ženklas 3"/>
          <p:cNvSpPr>
            <a:spLocks noGrp="1"/>
          </p:cNvSpPr>
          <p:nvPr>
            <p:ph type="ftr" sz="quarter" idx="11"/>
          </p:nvPr>
        </p:nvSpPr>
        <p:spPr/>
        <p:txBody>
          <a:bodyPr/>
          <a:lstStyle>
            <a:extLst/>
          </a:lstStyle>
          <a:p>
            <a:endParaRPr lang="en-US"/>
          </a:p>
        </p:txBody>
      </p:sp>
      <p:sp>
        <p:nvSpPr>
          <p:cNvPr id="5" name="Skaidrės numerio vietos rezervavimo ženklas 4"/>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7" name="Suapvalintas stačiakamp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os vietos rezervavimo ženklas 1"/>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3" name="Poraštės vietos rezervavimo ženklas 2"/>
          <p:cNvSpPr>
            <a:spLocks noGrp="1"/>
          </p:cNvSpPr>
          <p:nvPr>
            <p:ph type="ftr" sz="quarter" idx="11"/>
          </p:nvPr>
        </p:nvSpPr>
        <p:spPr/>
        <p:txBody>
          <a:bodyPr/>
          <a:lstStyle>
            <a:extLst/>
          </a:lstStyle>
          <a:p>
            <a:endParaRPr lang="en-US"/>
          </a:p>
        </p:txBody>
      </p:sp>
      <p:sp>
        <p:nvSpPr>
          <p:cNvPr id="4" name="Skaidrės numerio vietos rezervavimo ženklas 3"/>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6" name="Poraštės vietos rezervavimo ženklas 5"/>
          <p:cNvSpPr>
            <a:spLocks noGrp="1"/>
          </p:cNvSpPr>
          <p:nvPr>
            <p:ph type="ftr" sz="quarter" idx="11"/>
          </p:nvPr>
        </p:nvSpPr>
        <p:spPr/>
        <p:txBody>
          <a:bodyPr/>
          <a:lstStyle>
            <a:extLst/>
          </a:lstStyle>
          <a:p>
            <a:endParaRPr lang="en-US"/>
          </a:p>
        </p:txBody>
      </p:sp>
      <p:sp>
        <p:nvSpPr>
          <p:cNvPr id="7" name="Skaidrės numerio vietos rezervavimo ženklas 6"/>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5" name="Suapvalintas stačiakamp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Kvadratas su vienu užapvalintu kampu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lt-LT" smtClean="0"/>
              <a:t>Spustelėkite, jei norite keisite ruoš. pav. stilių</a:t>
            </a:r>
            <a:endParaRPr kumimoji="0" lang="en-US"/>
          </a:p>
        </p:txBody>
      </p:sp>
      <p:sp>
        <p:nvSpPr>
          <p:cNvPr id="4" name="Teksto vietos rezervavimo ženklas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6" name="Poraštės vietos rezervavimo ženklas 5"/>
          <p:cNvSpPr>
            <a:spLocks noGrp="1"/>
          </p:cNvSpPr>
          <p:nvPr>
            <p:ph type="ftr" sz="quarter" idx="11"/>
          </p:nvPr>
        </p:nvSpPr>
        <p:spPr/>
        <p:txBody>
          <a:bodyPr/>
          <a:lstStyle>
            <a:extLst/>
          </a:lstStyle>
          <a:p>
            <a:endParaRPr lang="en-US"/>
          </a:p>
        </p:txBody>
      </p:sp>
      <p:sp>
        <p:nvSpPr>
          <p:cNvPr id="7" name="Skaidrės numerio vietos rezervavimo ženklas 6"/>
          <p:cNvSpPr>
            <a:spLocks noGrp="1"/>
          </p:cNvSpPr>
          <p:nvPr>
            <p:ph type="sldNum" sz="quarter" idx="12"/>
          </p:nvPr>
        </p:nvSpPr>
        <p:spPr/>
        <p:txBody>
          <a:bodyPr/>
          <a:lstStyle>
            <a:extLst/>
          </a:lstStyle>
          <a:p>
            <a:fld id="{54ADD16F-6C7A-4413-A83E-8E4C1BEC1B24}" type="slidenum">
              <a:rPr lang="en-US" smtClean="0"/>
              <a:pPr/>
              <a:t>‹#›</a:t>
            </a:fld>
            <a:endParaRPr lang="en-US"/>
          </a:p>
        </p:txBody>
      </p:sp>
      <p:sp>
        <p:nvSpPr>
          <p:cNvPr id="3" name="Paveikslėlio vietos rezervavimo ženklas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lt-LT" smtClean="0"/>
              <a:t>Spustelėkite piktogramą, jei norite įtraukti paveikslėlį</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a:xfrm>
            <a:off x="502920" y="4983480"/>
            <a:ext cx="8183880" cy="1051560"/>
          </a:xfrm>
        </p:spPr>
        <p:txBody>
          <a:bodyPr/>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502920" y="530352"/>
            <a:ext cx="8183880" cy="4187952"/>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533404"/>
            <a:ext cx="1981200" cy="5257799"/>
          </a:xfrm>
        </p:spPr>
        <p:txBody>
          <a:bodyPr vert="eaVert"/>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533400" y="533402"/>
            <a:ext cx="5943600" cy="5257801"/>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EC5DF90B-68E8-4FA6-88DE-D9F6FA90A135}" type="datetimeFigureOut">
              <a:rPr lang="en-US" smtClean="0"/>
              <a:pPr/>
              <a:t>5/2/2012</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54ADD16F-6C7A-4413-A83E-8E4C1BEC1B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Suapvalintas stačiakamp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uapvalintas stačiakampis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Pavadinimo vietos rezervavimo ženklas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lt-LT" smtClean="0"/>
              <a:t>Spustelėkite, jei norite keisite ruoš. pav. stilių</a:t>
            </a:r>
            <a:endParaRPr kumimoji="0" lang="en-US"/>
          </a:p>
        </p:txBody>
      </p:sp>
      <p:sp>
        <p:nvSpPr>
          <p:cNvPr id="4" name="Teksto vietos rezervavimo ženklas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5" name="Datos vietos rezervavimo ženklas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C5DF90B-68E8-4FA6-88DE-D9F6FA90A135}" type="datetimeFigureOut">
              <a:rPr lang="en-US" smtClean="0"/>
              <a:pPr/>
              <a:t>5/2/2012</a:t>
            </a:fld>
            <a:endParaRPr lang="en-US"/>
          </a:p>
        </p:txBody>
      </p:sp>
      <p:sp>
        <p:nvSpPr>
          <p:cNvPr id="18" name="Poraštės vietos rezervavimo ženklas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kaidrės numerio vietos rezervavimo ženklas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4ADD16F-6C7A-4413-A83E-8E4C1BEC1B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fontScale="90000"/>
          </a:bodyPr>
          <a:lstStyle/>
          <a:p>
            <a:r>
              <a:rPr lang="lt-LT" sz="5400" dirty="0" smtClean="0"/>
              <a:t>		PAMOKOS						 TEMA:			</a:t>
            </a:r>
            <a:br>
              <a:rPr lang="lt-LT" sz="5400" dirty="0" smtClean="0"/>
            </a:br>
            <a:r>
              <a:rPr lang="lt-LT" sz="5400" dirty="0" smtClean="0"/>
              <a:t/>
            </a:r>
            <a:br>
              <a:rPr lang="lt-LT" sz="5400" dirty="0" smtClean="0"/>
            </a:br>
            <a:r>
              <a:rPr lang="lt-LT" sz="5400" dirty="0" smtClean="0"/>
              <a:t>“DOVANA MAMAI”</a:t>
            </a:r>
            <a:endParaRPr lang="en-US" sz="5400" dirty="0"/>
          </a:p>
        </p:txBody>
      </p:sp>
      <p:sp>
        <p:nvSpPr>
          <p:cNvPr id="3" name="Paantraštė 2"/>
          <p:cNvSpPr>
            <a:spLocks noGrp="1"/>
          </p:cNvSpPr>
          <p:nvPr>
            <p:ph type="subTitle" idx="1"/>
          </p:nvPr>
        </p:nvSpPr>
        <p:spPr/>
        <p:txBody>
          <a:bodyPr/>
          <a:lstStyle/>
          <a:p>
            <a:endParaRPr lang="en-US" dirty="0"/>
          </a:p>
        </p:txBody>
      </p:sp>
      <p:pic>
        <p:nvPicPr>
          <p:cNvPr id="99330" name="Picture 2" descr="C:\Documents and Settings\Audra\Local Settings\Temporary Internet Files\Content.IE5\JEOB6FY3\MP900401189[1].jpg"/>
          <p:cNvPicPr>
            <a:picLocks noChangeAspect="1" noChangeArrowheads="1"/>
          </p:cNvPicPr>
          <p:nvPr/>
        </p:nvPicPr>
        <p:blipFill>
          <a:blip r:embed="rId2" cstate="print"/>
          <a:srcRect/>
          <a:stretch>
            <a:fillRect/>
          </a:stretch>
        </p:blipFill>
        <p:spPr bwMode="auto">
          <a:xfrm>
            <a:off x="3195638" y="3717032"/>
            <a:ext cx="3104554" cy="259228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ntraštė 8"/>
          <p:cNvSpPr>
            <a:spLocks noGrp="1"/>
          </p:cNvSpPr>
          <p:nvPr>
            <p:ph type="title"/>
          </p:nvPr>
        </p:nvSpPr>
        <p:spPr/>
        <p:txBody>
          <a:bodyPr>
            <a:normAutofit/>
          </a:bodyPr>
          <a:lstStyle/>
          <a:p>
            <a:endParaRPr lang="en-US" dirty="0"/>
          </a:p>
        </p:txBody>
      </p:sp>
      <p:sp>
        <p:nvSpPr>
          <p:cNvPr id="3" name="Turinio vietos rezervavimo ženklas 2"/>
          <p:cNvSpPr>
            <a:spLocks noGrp="1"/>
          </p:cNvSpPr>
          <p:nvPr>
            <p:ph idx="4294967295"/>
          </p:nvPr>
        </p:nvSpPr>
        <p:spPr>
          <a:xfrm>
            <a:off x="960438" y="530225"/>
            <a:ext cx="8183562" cy="4914999"/>
          </a:xfrm>
        </p:spPr>
        <p:txBody>
          <a:bodyPr/>
          <a:lstStyle/>
          <a:p>
            <a:r>
              <a:rPr lang="lt-LT" dirty="0" smtClean="0"/>
              <a:t>Pamokos uždavinys:</a:t>
            </a:r>
          </a:p>
          <a:p>
            <a:pPr>
              <a:buNone/>
            </a:pPr>
            <a:endParaRPr lang="lt-LT" dirty="0" smtClean="0"/>
          </a:p>
          <a:p>
            <a:pPr>
              <a:buNone/>
            </a:pPr>
            <a:r>
              <a:rPr lang="lt-LT" dirty="0" smtClean="0"/>
              <a:t>  Naudodamiesi pamokos metu įgytomis žiniomis, dirbdami individualiai, mokiniai turi nupiešti meninį vaizdelį </a:t>
            </a:r>
            <a:r>
              <a:rPr lang="lt-LT" dirty="0" smtClean="0"/>
              <a:t>, </a:t>
            </a:r>
            <a:r>
              <a:rPr lang="lt-LT" dirty="0" smtClean="0"/>
              <a:t>sukurti sveikinimą  tema “</a:t>
            </a:r>
            <a:r>
              <a:rPr lang="en-US" dirty="0" smtClean="0"/>
              <a:t>Tau, </a:t>
            </a:r>
            <a:r>
              <a:rPr lang="lt-LT" dirty="0" smtClean="0"/>
              <a:t>Mama</a:t>
            </a:r>
            <a:r>
              <a:rPr lang="lt-LT" dirty="0" smtClean="0"/>
              <a:t>”</a:t>
            </a:r>
            <a:r>
              <a:rPr lang="en-US" dirty="0" smtClean="0"/>
              <a:t> </a:t>
            </a:r>
            <a:r>
              <a:rPr lang="en-US" dirty="0" err="1" smtClean="0"/>
              <a:t>ir</a:t>
            </a:r>
            <a:r>
              <a:rPr lang="en-US" dirty="0" smtClean="0"/>
              <a:t> </a:t>
            </a:r>
            <a:r>
              <a:rPr lang="lt-LT" dirty="0" smtClean="0"/>
              <a:t>pristatyti</a:t>
            </a:r>
          </a:p>
          <a:p>
            <a:pPr>
              <a:buNone/>
            </a:pPr>
            <a:r>
              <a:rPr lang="lt-LT" dirty="0" smtClean="0"/>
              <a:t>	</a:t>
            </a:r>
            <a:r>
              <a:rPr lang="lt-LT" dirty="0" smtClean="0"/>
              <a:t>klasei.</a:t>
            </a:r>
            <a:endParaRPr lang="lt-LT" dirty="0" smtClean="0"/>
          </a:p>
          <a:p>
            <a:pPr>
              <a:buNone/>
            </a:pPr>
            <a:endParaRPr lang="lt-LT" dirty="0" smtClean="0"/>
          </a:p>
          <a:p>
            <a:pPr>
              <a:buNone/>
            </a:pPr>
            <a:r>
              <a:rPr lang="lt-LT" dirty="0" smtClean="0"/>
              <a:t>  Laikas  </a:t>
            </a:r>
            <a:r>
              <a:rPr lang="ru-RU" dirty="0" smtClean="0"/>
              <a:t>15</a:t>
            </a:r>
            <a:r>
              <a:rPr lang="lt-LT" dirty="0" smtClean="0"/>
              <a:t> min.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en-US" dirty="0"/>
          </a:p>
        </p:txBody>
      </p:sp>
      <p:sp>
        <p:nvSpPr>
          <p:cNvPr id="3" name="Turinio vietos rezervavimo ženklas 2"/>
          <p:cNvSpPr>
            <a:spLocks noGrp="1"/>
          </p:cNvSpPr>
          <p:nvPr>
            <p:ph idx="1"/>
          </p:nvPr>
        </p:nvSpPr>
        <p:spPr/>
        <p:txBody>
          <a:bodyPr>
            <a:normAutofit fontScale="92500" lnSpcReduction="20000"/>
          </a:bodyPr>
          <a:lstStyle/>
          <a:p>
            <a:pPr>
              <a:buNone/>
            </a:pPr>
            <a:r>
              <a:rPr lang="en-US" dirty="0" smtClean="0">
                <a:solidFill>
                  <a:schemeClr val="accent1">
                    <a:lumMod val="75000"/>
                  </a:schemeClr>
                </a:solidFill>
                <a:latin typeface="Arial Black" pitchFamily="34" charset="0"/>
              </a:rPr>
              <a:t>                </a:t>
            </a:r>
            <a:r>
              <a:rPr lang="en-US" sz="3500" dirty="0" smtClean="0">
                <a:solidFill>
                  <a:schemeClr val="accent1">
                    <a:lumMod val="75000"/>
                  </a:schemeClr>
                </a:solidFill>
                <a:latin typeface="Cooper Black" pitchFamily="18" charset="0"/>
              </a:rPr>
              <a:t>MOTINOS DIENA </a:t>
            </a:r>
          </a:p>
          <a:p>
            <a:endParaRPr lang="en-US" dirty="0" smtClean="0">
              <a:solidFill>
                <a:schemeClr val="accent1">
                  <a:lumMod val="75000"/>
                </a:schemeClr>
              </a:solidFill>
              <a:latin typeface="Arial Black" pitchFamily="34" charset="0"/>
            </a:endParaRPr>
          </a:p>
          <a:p>
            <a:endParaRPr lang="en-US" dirty="0" smtClean="0">
              <a:solidFill>
                <a:schemeClr val="accent1">
                  <a:lumMod val="75000"/>
                </a:schemeClr>
              </a:solidFill>
              <a:latin typeface="Arial Black" pitchFamily="34" charset="0"/>
            </a:endParaRPr>
          </a:p>
          <a:p>
            <a:pPr>
              <a:buNone/>
            </a:pPr>
            <a:r>
              <a:rPr lang="en-US" dirty="0" smtClean="0">
                <a:solidFill>
                  <a:schemeClr val="accent2">
                    <a:lumMod val="50000"/>
                  </a:schemeClr>
                </a:solidFill>
              </a:rPr>
              <a:t>      </a:t>
            </a:r>
            <a:r>
              <a:rPr lang="lt-LT" dirty="0" err="1" smtClean="0">
                <a:solidFill>
                  <a:schemeClr val="accent2">
                    <a:lumMod val="50000"/>
                  </a:schemeClr>
                </a:solidFill>
              </a:rPr>
              <a:t>Lietuvo</a:t>
            </a:r>
            <a:r>
              <a:rPr lang="en-US" dirty="0" smtClean="0">
                <a:solidFill>
                  <a:schemeClr val="accent2">
                    <a:lumMod val="50000"/>
                  </a:schemeClr>
                </a:solidFill>
              </a:rPr>
              <a:t>je </a:t>
            </a:r>
            <a:r>
              <a:rPr lang="lt-LT" dirty="0" smtClean="0">
                <a:solidFill>
                  <a:schemeClr val="accent2">
                    <a:lumMod val="50000"/>
                  </a:schemeClr>
                </a:solidFill>
              </a:rPr>
              <a:t>švenčiama </a:t>
            </a:r>
            <a:r>
              <a:rPr lang="lt-LT" dirty="0" smtClean="0">
                <a:solidFill>
                  <a:schemeClr val="accent2">
                    <a:lumMod val="50000"/>
                  </a:schemeClr>
                </a:solidFill>
              </a:rPr>
              <a:t>pirmąjį gegužės sekmadienį (oficialiai nuo </a:t>
            </a:r>
            <a:r>
              <a:rPr lang="lt-LT" dirty="0" smtClean="0">
                <a:solidFill>
                  <a:schemeClr val="accent2">
                    <a:lumMod val="50000"/>
                  </a:schemeClr>
                </a:solidFill>
              </a:rPr>
              <a:t>1928</a:t>
            </a:r>
            <a:r>
              <a:rPr lang="en-US" dirty="0" smtClean="0">
                <a:solidFill>
                  <a:schemeClr val="accent2">
                    <a:lumMod val="50000"/>
                  </a:schemeClr>
                </a:solidFill>
              </a:rPr>
              <a:t> </a:t>
            </a:r>
            <a:r>
              <a:rPr lang="lt-LT" dirty="0" smtClean="0">
                <a:solidFill>
                  <a:schemeClr val="accent2">
                    <a:lumMod val="50000"/>
                  </a:schemeClr>
                </a:solidFill>
              </a:rPr>
              <a:t>metų</a:t>
            </a:r>
            <a:r>
              <a:rPr lang="lt-LT" dirty="0" smtClean="0">
                <a:solidFill>
                  <a:schemeClr val="accent2">
                    <a:lumMod val="50000"/>
                  </a:schemeClr>
                </a:solidFill>
              </a:rPr>
              <a:t>). Ši </a:t>
            </a:r>
            <a:r>
              <a:rPr lang="lt-LT" dirty="0" smtClean="0">
                <a:solidFill>
                  <a:schemeClr val="accent2">
                    <a:lumMod val="50000"/>
                  </a:schemeClr>
                </a:solidFill>
              </a:rPr>
              <a:t>šventė</a:t>
            </a:r>
            <a:r>
              <a:rPr lang="en-US" dirty="0" smtClean="0">
                <a:solidFill>
                  <a:schemeClr val="accent2">
                    <a:lumMod val="50000"/>
                  </a:schemeClr>
                </a:solidFill>
              </a:rPr>
              <a:t> </a:t>
            </a:r>
            <a:r>
              <a:rPr lang="lt-LT" dirty="0" smtClean="0">
                <a:solidFill>
                  <a:schemeClr val="accent2">
                    <a:lumMod val="50000"/>
                  </a:schemeClr>
                </a:solidFill>
              </a:rPr>
              <a:t> </a:t>
            </a:r>
            <a:r>
              <a:rPr lang="lt-LT" dirty="0" smtClean="0">
                <a:solidFill>
                  <a:schemeClr val="accent2">
                    <a:lumMod val="50000"/>
                  </a:schemeClr>
                </a:solidFill>
              </a:rPr>
              <a:t>lietuviams žinoma dar nuo senų senovės. Šią dieną motinas sveikina vaikai ir vyrai, tądien jie stengiasi už jas atlikti visus namų ruošos darbus. Motinos diena ne šiaip sau švenčiama pavasarį. Motina tapatinama su žeme. Kaip ji išaugina vaikus, taip žemė išaugina derlių.</a:t>
            </a:r>
            <a:endParaRPr lang="en-US" dirty="0">
              <a:solidFill>
                <a:schemeClr val="accent2">
                  <a:lumMod val="50000"/>
                </a:schemeClr>
              </a:solidFill>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oops.lt/wp-content/plugins/image-shadow/cache/c11eca7e257209271d5efd8938e2f7c3.jpg"/>
          <p:cNvPicPr>
            <a:picLocks noChangeAspect="1" noChangeArrowheads="1"/>
          </p:cNvPicPr>
          <p:nvPr/>
        </p:nvPicPr>
        <p:blipFill>
          <a:blip r:embed="rId2" cstate="print"/>
          <a:srcRect/>
          <a:stretch>
            <a:fillRect/>
          </a:stretch>
        </p:blipFill>
        <p:spPr bwMode="auto">
          <a:xfrm>
            <a:off x="179512" y="404664"/>
            <a:ext cx="8712968" cy="612068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www.oops.lt/wp-content/plugins/image-shadow/cache/b8e98791252e0477972dc0970fb8d7a3.jpg"/>
          <p:cNvPicPr>
            <a:picLocks noChangeAspect="1" noChangeArrowheads="1"/>
          </p:cNvPicPr>
          <p:nvPr/>
        </p:nvPicPr>
        <p:blipFill>
          <a:blip r:embed="rId2" cstate="print"/>
          <a:srcRect/>
          <a:stretch>
            <a:fillRect/>
          </a:stretch>
        </p:blipFill>
        <p:spPr bwMode="auto">
          <a:xfrm>
            <a:off x="251520" y="404664"/>
            <a:ext cx="8892480" cy="619268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oops.lt/wp-content/plugins/image-shadow/cache/d20202cc4f92cebe7aa623ab16679d97.jpg"/>
          <p:cNvPicPr>
            <a:picLocks noChangeAspect="1" noChangeArrowheads="1"/>
          </p:cNvPicPr>
          <p:nvPr/>
        </p:nvPicPr>
        <p:blipFill>
          <a:blip r:embed="rId2" cstate="print"/>
          <a:srcRect/>
          <a:stretch>
            <a:fillRect/>
          </a:stretch>
        </p:blipFill>
        <p:spPr bwMode="auto">
          <a:xfrm>
            <a:off x="0" y="260648"/>
            <a:ext cx="8820472" cy="633670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endParaRPr lang="en-US" dirty="0"/>
          </a:p>
        </p:txBody>
      </p:sp>
      <p:sp>
        <p:nvSpPr>
          <p:cNvPr id="3" name="Paantraštė 2"/>
          <p:cNvSpPr>
            <a:spLocks noGrp="1"/>
          </p:cNvSpPr>
          <p:nvPr>
            <p:ph type="subTitle" idx="1"/>
          </p:nvPr>
        </p:nvSpPr>
        <p:spPr/>
        <p:txBody>
          <a:bodyPr/>
          <a:lstStyle/>
          <a:p>
            <a:endParaRPr lang="en-US" dirty="0"/>
          </a:p>
        </p:txBody>
      </p:sp>
      <p:pic>
        <p:nvPicPr>
          <p:cNvPr id="1029" name="Picture 5" descr="http://www.oops.lt/wp-content/uploads/2011/12/Picture4.jpg"/>
          <p:cNvPicPr>
            <a:picLocks noChangeAspect="1" noChangeArrowheads="1"/>
          </p:cNvPicPr>
          <p:nvPr/>
        </p:nvPicPr>
        <p:blipFill>
          <a:blip r:embed="rId2" cstate="print"/>
          <a:srcRect/>
          <a:stretch>
            <a:fillRect/>
          </a:stretch>
        </p:blipFill>
        <p:spPr bwMode="auto">
          <a:xfrm>
            <a:off x="467544" y="548680"/>
            <a:ext cx="8064896" cy="5832648"/>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ktas">
  <a:themeElements>
    <a:clrScheme name="Kilmė">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Aspektas">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ktas">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160</TotalTime>
  <Words>96</Words>
  <Application>Microsoft Office PowerPoint</Application>
  <PresentationFormat>Demonstracija ekrane (4:3)</PresentationFormat>
  <Paragraphs>11</Paragraphs>
  <Slides>7</Slides>
  <Notes>0</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Aspektas</vt:lpstr>
      <vt:lpstr>  PAMOKOS       TEMA:     “DOVANA MAMAI”</vt:lpstr>
      <vt:lpstr>Skaidrė 2</vt:lpstr>
      <vt:lpstr>Skaidrė 3</vt:lpstr>
      <vt:lpstr>Skaidrė 4</vt:lpstr>
      <vt:lpstr>Skaidrė 5</vt:lpstr>
      <vt:lpstr>Skaidrė 6</vt:lpstr>
      <vt:lpstr>Skaidrė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Audra</dc:creator>
  <cp:lastModifiedBy>Audra</cp:lastModifiedBy>
  <cp:revision>18</cp:revision>
  <dcterms:created xsi:type="dcterms:W3CDTF">2012-04-29T09:59:10Z</dcterms:created>
  <dcterms:modified xsi:type="dcterms:W3CDTF">2012-05-02T13:30:41Z</dcterms:modified>
</cp:coreProperties>
</file>