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2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72" r:id="rId9"/>
    <p:sldId id="270" r:id="rId10"/>
    <p:sldId id="271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97728-488F-46A0-81B1-742BE4C2C26D}" type="datetimeFigureOut">
              <a:rPr lang="lt-LT" smtClean="0"/>
              <a:t>2012.09.27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33057-B8A2-4DED-93CC-396F21012BD9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Antraštė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16" name="Datos vietos rezervavimo ženklas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ntraštė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7" name="Turinio vietos rezervavimo ženklas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11" name="Poraštės vietos rezervavimo ženklas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ntraštė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ntraštė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25" name="Teksto vietos rezervavimo ženklas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8" name="Turinio vietos rezervavimo ženklas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ntraštė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2" name="Datos vietos rezervavimo ženklas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24" name="Poraštės vietos rezervavimo ženklas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Antraštė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29" name="Poraštės vietos rezervavimo ženklas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veikslėlio vietos rezervavimo ženklas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1" name="Datos vietos rezervavimo ženklas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28" name="Poraštės vietos rezervavimo ženklas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lt-LT" smtClean="0"/>
              <a:t>Eglė Juodžiukynienė, Rima Bartkienė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1A921B-2806-47B5-9D66-6ADEDECC7E16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Pavadinimo vietos rezervavimo ženkla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dras.lt/category/fotografija/neakivaizdine-fotografijos-mokykla/fotopamoko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Nuotrauka gali daug papasakoti...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Integruota lietuvių kalbos ir fotografijos pamoka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lt-LT" dirty="0" smtClean="0"/>
              <a:t>Klausydami fotografijos mokytojos aiškinimo ir stebėdami vaizdo pamoką, pasižymėsime, į ką reikia atkreipti dėmesį interpretuojant nuotrauką, dirbdami grupėmis sūkurio metodu analizuosime menines nuotraukas.</a:t>
            </a:r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Pakartokime...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Tema</a:t>
            </a:r>
          </a:p>
          <a:p>
            <a:r>
              <a:rPr lang="lt-LT" dirty="0" smtClean="0"/>
              <a:t>Idėja, pagrindinė mintis</a:t>
            </a:r>
          </a:p>
          <a:p>
            <a:r>
              <a:rPr lang="lt-LT" dirty="0" smtClean="0"/>
              <a:t>Metafora</a:t>
            </a:r>
          </a:p>
          <a:p>
            <a:r>
              <a:rPr lang="lt-LT" dirty="0" smtClean="0"/>
              <a:t>Kontrastas</a:t>
            </a:r>
          </a:p>
          <a:p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Fotografijos </a:t>
            </a:r>
            <a:br>
              <a:rPr lang="lt-LT" sz="3600" b="1" dirty="0" smtClean="0"/>
            </a:br>
            <a:r>
              <a:rPr lang="lt-LT" sz="3600" b="1" dirty="0" smtClean="0"/>
              <a:t>meninės raiškos būdai ir priemonės</a:t>
            </a:r>
            <a:endParaRPr lang="lt-LT" sz="3600" b="1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sz="3600" dirty="0" smtClean="0"/>
          </a:p>
          <a:p>
            <a:r>
              <a:rPr lang="lt-LT" sz="3600" dirty="0" smtClean="0"/>
              <a:t>Komponavimo taisyklės</a:t>
            </a:r>
          </a:p>
          <a:p>
            <a:r>
              <a:rPr lang="lt-LT" sz="3600" dirty="0" smtClean="0"/>
              <a:t>Pagrindinis objektas</a:t>
            </a:r>
          </a:p>
          <a:p>
            <a:r>
              <a:rPr lang="lt-LT" sz="3600" dirty="0" smtClean="0"/>
              <a:t>Planų reikšmė</a:t>
            </a:r>
          </a:p>
          <a:p>
            <a:r>
              <a:rPr lang="lt-LT" sz="3600" dirty="0" smtClean="0"/>
              <a:t>Kontrastas</a:t>
            </a:r>
          </a:p>
          <a:p>
            <a:r>
              <a:rPr lang="lt-LT" sz="3600" dirty="0" smtClean="0"/>
              <a:t>Ritmas</a:t>
            </a:r>
          </a:p>
          <a:p>
            <a:endParaRPr lang="lt-LT" sz="3600" dirty="0" smtClean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10436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Nuotraukos analizės schema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u="sng" dirty="0" smtClean="0"/>
              <a:t>Pagrindiniai duomenys</a:t>
            </a:r>
          </a:p>
          <a:p>
            <a:r>
              <a:rPr lang="lt-LT" dirty="0"/>
              <a:t> </a:t>
            </a:r>
            <a:r>
              <a:rPr lang="lt-LT" dirty="0" smtClean="0"/>
              <a:t>Autorius</a:t>
            </a:r>
          </a:p>
          <a:p>
            <a:r>
              <a:rPr lang="lt-LT" dirty="0" smtClean="0"/>
              <a:t>Kūrinio pavadinimas</a:t>
            </a:r>
          </a:p>
          <a:p>
            <a:r>
              <a:rPr lang="lt-LT" dirty="0" smtClean="0"/>
              <a:t>Sukūrimo data, vieta</a:t>
            </a:r>
          </a:p>
          <a:p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84414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II  Analizė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Meninės raiškos priemonės, kompozicija</a:t>
            </a:r>
            <a:r>
              <a:rPr lang="lt-LT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Turinys:</a:t>
            </a:r>
          </a:p>
          <a:p>
            <a:r>
              <a:rPr lang="lt-LT" dirty="0" smtClean="0"/>
              <a:t> siužetas, tema;</a:t>
            </a:r>
          </a:p>
          <a:p>
            <a:r>
              <a:rPr lang="lt-LT" dirty="0"/>
              <a:t>e</a:t>
            </a:r>
            <a:r>
              <a:rPr lang="lt-LT" dirty="0" smtClean="0"/>
              <a:t>mocinis turinys (nuotaika, įtaigumas);</a:t>
            </a:r>
          </a:p>
          <a:p>
            <a:r>
              <a:rPr lang="lt-LT" dirty="0"/>
              <a:t>m</a:t>
            </a:r>
            <a:r>
              <a:rPr lang="lt-LT" dirty="0" smtClean="0"/>
              <a:t>otyvai, vaizdiniai, simboliai.</a:t>
            </a:r>
          </a:p>
          <a:p>
            <a:pPr marL="0" indent="0">
              <a:buNone/>
            </a:pPr>
            <a:r>
              <a:rPr lang="lt-LT" dirty="0"/>
              <a:t>3</a:t>
            </a:r>
            <a:r>
              <a:rPr lang="lt-LT" dirty="0" smtClean="0"/>
              <a:t>. Stilius, srovė: </a:t>
            </a:r>
            <a:endParaRPr lang="lt-LT" dirty="0"/>
          </a:p>
          <a:p>
            <a:r>
              <a:rPr lang="lt-LT" dirty="0" smtClean="0"/>
              <a:t>būdingi formos ir turinio bruožai;</a:t>
            </a:r>
          </a:p>
          <a:p>
            <a:r>
              <a:rPr lang="lt-LT" dirty="0" smtClean="0"/>
              <a:t>kūrėjo braižas, savitumas.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8087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III  Vertinimas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Asmeninė nuomonė apie sumanymą ir atlikimą:</a:t>
            </a:r>
          </a:p>
          <a:p>
            <a:r>
              <a:rPr lang="lt-LT" dirty="0"/>
              <a:t>t</a:t>
            </a:r>
            <a:r>
              <a:rPr lang="lt-LT" dirty="0" smtClean="0"/>
              <a:t>emos aktualumas, naujumas;</a:t>
            </a:r>
          </a:p>
          <a:p>
            <a:r>
              <a:rPr lang="lt-LT" dirty="0"/>
              <a:t>k</a:t>
            </a:r>
            <a:r>
              <a:rPr lang="lt-LT" dirty="0" smtClean="0"/>
              <a:t>ūrinio reikšmė, vertė;</a:t>
            </a:r>
          </a:p>
          <a:p>
            <a:r>
              <a:rPr lang="lt-LT" dirty="0"/>
              <a:t>f</a:t>
            </a:r>
            <a:r>
              <a:rPr lang="lt-LT" dirty="0" smtClean="0"/>
              <a:t>ormos ir turinio santykis (stiliaus ypatumai).</a:t>
            </a:r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8038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Vaizdo pamokos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1600" dirty="0" smtClean="0">
                <a:hlinkClick r:id="rId2"/>
              </a:rPr>
              <a:t>http://www.kadras.lt/category/fotografija/neakivaizdine-fotografijos-mokykla/fotopamokos</a:t>
            </a:r>
            <a:r>
              <a:rPr lang="lt-LT" sz="1600" dirty="0" smtClean="0"/>
              <a:t> </a:t>
            </a:r>
            <a:endParaRPr lang="lt-LT" sz="16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Darbas grupėmis. Įsižiūrėję į pateiktą nuotrauką, pildykite lentelę</a:t>
            </a:r>
            <a:r>
              <a:rPr lang="lt-LT" dirty="0" smtClean="0"/>
              <a:t>.</a:t>
            </a:r>
            <a:endParaRPr lang="lt-LT" dirty="0"/>
          </a:p>
        </p:txBody>
      </p:sp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</p:nvPr>
        </p:nvGraphicFramePr>
        <p:xfrm>
          <a:off x="457200" y="2205038"/>
          <a:ext cx="8229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Aspektas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Komentaras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Kitų grupių vertinimas, papildymas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Tema, idėja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Nuotaika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mtClean="0"/>
                        <a:t>Laikas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Planas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Kontrastas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Ritmas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7-10 sakinių parašykite, ką Jums pasakoja pateikta nuotrauka. Remkitės savo ir draugų pastebėjimais. </a:t>
            </a:r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t-LT" smtClean="0"/>
              <a:t>2012.09.27</a:t>
            </a:r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Eglė Juodžiukynienė, Rima Bartkienė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ygis">
  <a:themeElements>
    <a:clrScheme name="Liejykla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Žyg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Žyg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</TotalTime>
  <Words>243</Words>
  <Application>Microsoft Office PowerPoint</Application>
  <PresentationFormat>Demonstracija ekrane (4:3)</PresentationFormat>
  <Paragraphs>69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Žygis</vt:lpstr>
      <vt:lpstr>Nuotrauka gali daug papasakoti...</vt:lpstr>
      <vt:lpstr>Klausydami fotografijos mokytojos aiškinimo ir stebėdami vaizdo pamoką, pasižymėsime, į ką reikia atkreipti dėmesį interpretuojant nuotrauką, dirbdami grupėmis sūkurio metodu analizuosime menines nuotraukas.</vt:lpstr>
      <vt:lpstr>Pakartokime...</vt:lpstr>
      <vt:lpstr>Fotografijos  meninės raiškos būdai ir priemonės</vt:lpstr>
      <vt:lpstr>Nuotraukos analizės schema</vt:lpstr>
      <vt:lpstr>II  Analizė</vt:lpstr>
      <vt:lpstr>III  Vertinimas</vt:lpstr>
      <vt:lpstr>Vaizdo pamokos</vt:lpstr>
      <vt:lpstr>Darbas grupėmis. Įsižiūrėję į pateiktą nuotrauką, pildykite lentelę.</vt:lpstr>
      <vt:lpstr>Apibendrinkime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Nuotrauka gali daug papasakoti...</dc:title>
  <dc:creator>Mokytojas</dc:creator>
  <cp:lastModifiedBy>Mokytojas</cp:lastModifiedBy>
  <cp:revision>2</cp:revision>
  <dcterms:created xsi:type="dcterms:W3CDTF">2012-09-27T10:02:12Z</dcterms:created>
  <dcterms:modified xsi:type="dcterms:W3CDTF">2012-09-27T10:18:13Z</dcterms:modified>
</cp:coreProperties>
</file>