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Antraštė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16" name="Datos vietos rezervavimo ženklas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ntraštė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7" name="Turinio vietos rezervavimo ženklas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9" name="Datos vietos rezervavimo ženklas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11" name="Poraštės vietos rezervavimo ženklas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ntraštė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ntraštė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25" name="Teksto vietos rezervavimo ženklas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8" name="Turinio vietos rezervavimo ženklas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ntraštė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2" name="Datos vietos rezervavimo ženklas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24" name="Poraštės vietos rezervavimo ženklas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Antraštė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29" name="Poraštės vietos rezervavimo ženklas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veikslėlio vietos rezervavimo ženklas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1" name="Datos vietos rezervavimo ženklas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0841631-3C36-4B71-B2E9-BFE96C498372}" type="datetimeFigureOut">
              <a:rPr lang="lt-LT" smtClean="0"/>
              <a:t>2012.09.20</a:t>
            </a:fld>
            <a:endParaRPr lang="lt-LT"/>
          </a:p>
        </p:txBody>
      </p:sp>
      <p:sp>
        <p:nvSpPr>
          <p:cNvPr id="28" name="Poraštės vietos rezervavimo ženklas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1B802D7-3428-4D90-9DBC-25BCD480DD44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Pavadinimo vietos rezervavimo ženkla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Ką gali nuveikti ispanas XVI </a:t>
            </a:r>
            <a:r>
              <a:rPr lang="lt-LT" dirty="0" err="1" smtClean="0"/>
              <a:t>a</a:t>
            </a:r>
            <a:r>
              <a:rPr lang="lt-LT" dirty="0" smtClean="0"/>
              <a:t>. Lietuvoje, kad jis būtų žinomas ir XXI </a:t>
            </a:r>
            <a:r>
              <a:rPr lang="lt-LT" dirty="0" err="1" smtClean="0"/>
              <a:t>a</a:t>
            </a:r>
            <a:r>
              <a:rPr lang="lt-LT" dirty="0" smtClean="0"/>
              <a:t>.?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AutoShape 2" descr="data:image/jpeg;base64,/9j/4AAQSkZJRgABAQAAAQABAAD/2wCEAAkGBhQSEBQUEBQVFBUVFBUUFBQUFBQWFBQUFBQVFRUUFhUXGyYfFxklGRUVHy8hIycpLCwsFR4xNTAqNSYsLSkBCQoKDgwOGg8PGiwkHSQqKSksLCwsLCksLCwsLC8pLCwpLCwsKSkpLCksKSwsLCksKSksLCksKSwsKSwsLCwsKf/AABEIALoBDwMBIgACEQEDEQH/xAAcAAABBQEBAQAAAAAAAAAAAAAAAQIDBQYEBwj/xABNEAACAQIEBAMEBAkICQMFAAABAgMAEQQSITEFE0FRBiJhFDJxgQcjQpEzUmKCkqGxwdEVJHKTstLh8Bc0Q1NUg6LC8URjcwgWdLPD/8QAGAEBAQEBAQAAAAAAAAAAAAAAAAECAwT/xAAjEQEBAAICAgICAwEAAAAAAAAAAQIRITESQQNRMmEicfCh/9oADAMBAAIRAxEAPwD2qbf5Uy9Pm3qOsXtRei9FFQFzRmNFFUGc96M57mikohc570cw96bS0C8w96Oae9NooHc496Oce9NooH840nONNooHe0GgYg0y1KBTYfzzR7QaZRTYk9oPpR7QfSo6Q02JfaT2FHtJ7Co6LU2JPaT2pfaT2qKimxJ7V6Ue1+n66jtSWpsS+1+n6/8ACl9r9P11BagimxP7X6fro9r9P11z2opujo9s9KT20dq5zTGpujtm3plPl3plKooopCagWkpaKISkrn4liTHE7ruouL7bis6viaXqE+4/xrGWcx7bxwuXTVGkvWWm8WuilmCAKLk6iwHqTWSH00MHYmC8QVwrBXu8kerBSWsRb0GxPpSZy9LfjserGivn/ifj2eWX2kL+AJH4crmBBLgRXs4AbWw2Ar0Hw79JYmicyBA0YUuLkEZhcX6W+fQ9q1cpE8K34orznDfTHG8cjpCW5ZOZVkQnJewk1sO2l7i9LhvpiST3cJOfhlP7CaeUTxr0W9FYD/SsP+Dn/Z/20+P6Uwd8JMv9K/8A2oaeUPCt5RWIH0nJfWCUfJz/APzroj+kVD/sJv0Tb9YFTyi+Na+isxD45RtoZe+167E8UKf9m/zy/sJvTzx+zwy+l3SVnMV4+wsf4SRE9DJHf7s16rz9LnDr254+5rffar5Sp41tKL1nsJ44w0q5oX5gG/LKsR8QDcfOon8f4YbiUf8AL/ganlDxrTUVkW+lDBg6mX+qP8aib6WsCBcmYf8AJb+Na3E1WzoNYcfTJw7/AHkvzhenf6YeG/71/wCpl/hQ02tqCKqfDXivD49HfCuXCMFa6MlmIvazDXSri1EMopxFJQMIpDT6S1B0y70yny70yrVFFFFRBRS0lFV/Hf8AV5PgP7QrHKK2PHf9Xf4D+0KyKivN83b0/D0jxOHDoyMAVZSpBF9CLHQ71h+F+DIjj5Uds6wrE4X/AOQOQDpsLN1Pv1t5MdGpILoGH2S6htdRoTevP8Hx8nFTTxrnGNvBEhuFvEsPvHT7LSD4j1rOG9XTWWuEPHfBObEwqhIWcSMoW2uVVYk3Iy3U7W6etaGTw5E0Hsqv9blZ8ubW7LlOYDRyLDQ/HSqWTjGWXh5YFeQVADWDMk7MmZlLE3IUd977EVNgoo1lnxjrPGuHKycuQnMzO2XNnPmZfqxpc329K6XbHCsw/D3jV5PNLKweFVUOQiqWia5QNoLMAp7Lp1DBhJb2MTk9rTH9XKqfCYMHDupVGxERia8qxkMuKvIR5xrlzu2h+zSy4R1ziOFDaVspMMPmh+sRSDl1YeVrenrWkOiwcw0MG2/lmH7YCK6osMQbNFJcbhc9tPhAOtRLg5TmCxHSzApDhyWvLCoQeXQ2WYnTZhfQ1fcY4zg8M+RFEspJtDEqeXrZmtZPgdR2rN/Sn4Pgiy2vEwAO7GxB+DKCflUXEcRw/Bt9YwL/AO7QZn+eX3d+pFZrjHiLEzKQHGHj18kN7m340nvN8rD9Yqi4RwgO+Z75Bc7e9YX17DUX/pD41Zh7p5fTTYz6S3Iy4OBYx0eQ52/RGn3k1msZjcZiSRJLIwuARmIW5vYBF06bAdPQ2teILCilksWOg/EjUeUtYWJtqbdwRoL5m4GeMLcEAHyIWbfNYOz+ugv2F9PdtqSTqM3ntXJ4aAFySRr7guLqSCLj1H6jrsTInhtSN7m32TcdDYHY2uLttqLXupawxnHIAi2fO1yQbAlTYDMb6Xs5+GUqNsxqoeP5BlAVlzX8y3supubMupLMQCftG+pN7zU4cU2GMLjlswb3gQbMOzArqB+0a9dLbh3jhs1sYvPSwGewE6diHFs4F9m++ubhDBnzyHMblnY6WdrllB6tsSx0HyvXFxzBOsuqgZjlUKLWP4hH4wuAfuvVsl4qdcxq8UkqOsmHkSWMgMpZDkdTuCrDXqNCCCPSrPAvDi7qqiHEAE8pi2R+5iYEaelrj4a1mvB+LyzeyTmwdiI7/YmPa/2X0Hxynvfu4xwtL3SYKym4s4BVl2OgGotXOznTcqLieAaNzeOPMDtms4/Sa4OvpWdxhcXGWwP/ALrNp2tzDXoPDcb/AChEYncDFRjRlkZRMg+1ZLgHv5TbpodMzjYFRiGlYFSc12xNxbcNfD1rG+ksegf/AE+H+bYv/wCaP/8AX/hXrFeYfQRGow+KKPnBnTXzXvy+pZVr0+ukcsuyUlqdSUZNpLa04ikUaignl3phqSTeo6qiiilqBKKW1JQV3Hz/ADd/l/aFZBTpWv4+P5u/5v8AaFZA6Ak6Aak9AO5ry/N+T0/D+LznxIsft85LDOArZb2LBMOrALaQXNwdx161S4TMXjXkuqxSkCwU5RMxDaAgmxDAWvudq2PEVwU8UuKjc8ySGYraSRczRQkMDHe2igXBG1j1rHY6Uo6lrZeobbPzZst79jlO/Q11x6ZqaaMyyi4CB44uUcoDIp5gV7D7Ra7/ADFd7YNRBODbPljDxLHdlMuICG2moup2IuGX5cM8SSBCjNI8UIjujeVpY8Usa2I0sY3zX7yDW9dGLxAlVrSmzmNCuYWLK0chXKdQA0k1u3LtsaodwvFNKszPnjdeUzDLlXd4wgJOuhQ69mttVpg45H0VpW1uchhv92X99ReDlVI8Yzgsixq9r2JC52te+m1r1pI1WysIW5bKrKxmABDKGGh06/qrnleWpFT4lxj4XCxopfnzl7u4USRxot3tkFg1iB31Ou1YXCyIhJ2OxNibEm1z30zG3XKO5re+O8DzsOkkQ8+HBLx3VmEMq2z2W+gy3B9CeleYSNc736fKunx9MZ9u/GcQz3WNTbrca2toNNh1+JNc+IxEg0LEC3uhthcmxAPc9anwGAzyBJCV2sD5Rr3JFlHy+6ttg/BGGy6uLhAwyqG0NgCcxbqRtatXKYpJa85MpI1N7belN36VpuKeD3SVlLLfNpp5Tp3BNj6b26VRYrCvE+S5FzpYkA1qWVnTiY1J7Y1gNLDYWFr/AIxHU/H9mldK4JmYB7nMvlNybE6j9+nx7VzRRqQM4Zbn3hYj9Hf9dB2cPxpjsQVYsb2BJcHQhidge2uh10IBEyY1XxEZZj5LBdNM1xYAW/6juQNALAceN4Q0aq4KujAEOhBAv0YbofQgVyBvl2NTsX3idSsqTL1Isb/aXVSPkB8NO4r0DxHhEOWYhQsiB8ztibZmBY+ZWyjToLV5lxTHiSKFFuzIDcnW7Nl0232HytrYV6rxCJliijKk5IY1O+hCC+3qK5ZenSe2JxGO5ciyRyoHjbMpz4trEA30ZDcWuD6XrU8Ww0fEsGuIhurbSqNwRo6kdbXv0uCDWd4ng31KLr/QzfeCDXP4P8Rvg8Vln0jlssgsqhTfyyWAA0vY+hPYVbONwn1Xpf0G4ExYfFqwP+sLYkWuBEutemVReE8NkWXzM2aTMAxvluo8q+n8ava3jdzbjlNXQpKW1FaZJQm4opY/eH+elUSSb02nSb02iiikpagKKKKCu49+Ab4r/aFebeIJGmYYOLUuuec3y2hubR5ujSEZfRcxr0bxIxGGfKATpYE2BN9AT01614dhsXjIMTKkpjEzgzlhEJQUOVSc5lQKFICAEaW03145zeW3bC/xcOOwrSwviYxHExE0bwiQRCQZeWZY0J0Ye6Rc5wOhJFPwODjDFuazaxyRhpjlzK9iHB3JEhcE7XcbjXr4jiZZZYJZwkhCYjIWw4UZFEebylnzWuxHUHpelw2DXNa8VvItzFCU1F1LXizLmUXYj3db5au+Fc6cKBR75c7qcxDrmcviYTYkncKGN9OpvTlwLclQFZQZVlCxkLkdlZhlJvkAfKLnYVeQcKwareRoZSyZh/N4k+0VJAEJa/YEa5eoBIi47w/Arh5RFHA0nLa1kjVgUIzFcqjUXFzt22NZ8uV0y+JxrYRHVXZzNHJE4cnKQxsJAtgQwuwsdQwN+lWn8qyYrDYWARKJY28lyQghWFoue/VACeuh6X2rladMR5I7vK5ZBEVCEsXDF5NwsYCKbg7rbQXtccOxEOHiypIsjyrOs8hZCXdIiVVdbhVFiANr6i+2r/1IsvB3DosNJLlZmAw0bO7KwYlZJVYZDqtsmXKOijrWZ8QcLwfPw08JeOGZuY90IjCq4BCdb5tCoBABuNKf4m4tKMQ74SVlBWbMyWAZRLKx0I2/jXFwaDETJ7M7ZkyMIY2ZVVJV8yMCVNvNceuYjrSS97S301E/CIhLAUkjfnXDWNrvGuYBSGFsxuLNf91EWLw8SOMTiY0kZiWWM8wgACy+Ta12FtrEVRNgUTA8yaNOdimyKEGUJEhu722LEjf+jbaqQcPeMZlFwz5QWRWUk6gZm0VgPvqTHftd6aTjninDyOSjqbiw8p+OpsQF+N/lWSxrySyXC5simQ2uTkSxLX6i3W5+NaXBJinj5arhgpXNIVaIOova8mRjm6Ha3wro/kQYLDyMsnNmniMYyCyRpJ7+Ve7EAfmk/CyycJZazM8mRlQ2ylxIjX/2bnK6/IsT+vtXSOGZ4nyqAeY623tfM1r9wLfqqtvnhaOT3ojZGv23T42GncKB9kVZYLi7I2VpBG1ruGH1crC4V8ykFWN2BO/9L3V2jPwYlomII0Is6HYgjY+uu9RYbCPK4SJGdjsqgsx+Qrr4lIWZizISdBkYNpmJA7i22tjtWr8AQL7NO+cxFZolMiglwrqyAAjUed1b4oL9wt1NpJt2+Evo8khdZ8UpLL5o4VGYhvss7AEAjcDXW19rVa8T4ZiJCSEdr75oFJ+8Ra1yTcNjlBaPEEmUMwzRy+ZcmImOYjUXSVbjsOpIrt8SYRX5K+0qp9lyC6yFnElrzZlBsLxr+ke4vx3u8unUUcvhrEn/AGVx/wDit+6GqniHhLEm/wBTIfRcNKLkdPcFaL2AXz+2pbPLKPLOARIqg2HQgNm6/Z7Xp8cNrg45QDGykMMQFAKezFwxX7JjW2u4JvW5dM6ei/RViJWwAGJR0kRuW3MUqWCgZW138pAv3BrZVlfo9wzpBIJJBIS6EEMzeUYeFPtai7IzW/K71q63j055dkopaK0waRSx+8P89KDRF7wqh8m9Mp0m5ptFFLRRUBRRRQVniL8Afiv7a8YaYvxpg7C0cTC5yqERJlcXO1rHUnvXs3iI/UfnL++vCPpOlK4k5ft4dIdPtZpmdh9yAfnCuOXOev07Y/ihweMDRQZWBYe2ghSARnxEAW4G1wfnV+vB8K7xBSXRubzCskoBLLihJa5voYgB2y+pvheGYtYSA6gEAgZASxIngN27+WOTb99aU+KMKsgVBIkVnACI2dQ8eKBPm65pgeu/pVyl9LKt4uFo7ysMwycvL5mOXIGRbgk3spYepJOtVfE8FFFhFkUWZlmRrsxNgmIYaE/HXfamt4iw+bKJJVVWjZSUfM/LWRRmGU3vmBN7a9a4uM+I4XwqpGXLDnE+U2BZJQv63X/IqSXZbHTJiYcOedFLeQMSBllUSoxu8RYqDc2DK24Zb/avWnwk+ePMjKC0LSwRMcrtaMgAxkg2uup2Ouu5rI8Sw7PJFyE5f86RISqLC135hQZ8v5CG5zWzetOyYx35nMxHNRWRc7qGysMxAJjsQcv3i3qVmyV38f4sscqHEwkBsPNERGqgp/ODkfKWFiUI36tUnAuJCViYI2WQKEjzC2Z3Bym9zoMru2g8qd/eq0lkWSOTH55IQpUyZAWQyMrhmt76ZhcNuL2IBFq0OB4My4eZ4p1GR2xOFkiAZVjSMqsbAqLgqzqRc/qNLqQiHxVwYhw7MVhgiSCNQupsouQxIFzt8vjTeDYr2nB5ArFeYc4bKG1ymNlZdj5SB1vfXW1R8HxmOxUSl5FCsjyHPCjqQHWOMakWJOdtCAAB3qz8NcF5MLksclmOdhfpmLWsM63HTcEgVm3U1V7rp4VgIFuqApMVb3naS1hY5Q9hmsfxb2rOceN0yxgpGFITUdbmwsLW+F/jpap4sQxxaqfeU5rizXUKWNj1DLrfrmvptRjsBJIGZmCkqzDMd7Dso3200ANjVnFK8/SAgSi5HlB9bjzfsDffXVxWLNGrg7qh/SzE2/SFR49MsmICElVfKGO5AdkJ+ev311QRiTCot9eYYx6MwDRg9gTHlv8A+5XZzVWIwJRA+6tsf2fv+41qPA/EUiixiuCyqsGIsGs2WKVSWBG5AZWt1y2qm4fijypIJB+UtxqtyFcfK6v8Y6l8I8TGHxUEraLmMM3bK+lz8Ab/APLqZcxZ21h4lh4SW9nZWBVGAxDGzlcTFnIK2v5Wu3dgemtgvEcPiUmcxFTh8PIoyTW+qRnAUWXy+6rC4P2d7Gm4jDcQNwddZzvh9cyXw4N9TZ7323612S4bGjPlLEEtYWwxUpfEjKbqL+RYMo7trpe3G6/1bVqHDs5RIXYKxRT7RpaYPhiyDIQfLAp33YGjCcSwzAKI5dbOv1kbDK+IAJ9yxAlkI1uTVwuFxghUqsaTCQeYpCCYhAGIIUHXm3AtbU/ZFcKLxFQpMeuQKcseGNpBNm7DTLa50FwSADTY9G+jzFJJg1aNSqg8sZmzMRGoQEt12rT1mfAEUi4U81EjYyOcsahR01IAAB++4sTrWmrtj04ZdlooorTJDRF7wooi96rBI41ptqe1JRTbUWp1JUDbUWpTRQVPiT8D+cv768J41IcdxC6LdIiY1283KIZ2J21ZkHwBr23xxzPYpOSAZLfVgkAZ8rZbk6b14VwyWaG+E9lZ3hH1uSRCCXu6sxELX1e4BJAK1yv5bdcfx0sMJgi2KiVTHmXDTOslhlu2IBDXNwdGYZh36bV1ycSWLmyzXIjmVQt3UNeTEKEJuQoyojE2v94rM8e4jiFnLASQPyLE83O1g5c2cBbXKqth++uSbF4ieMq8szoxTIrzO6sATc5WP4wFr+tXx2u3puGgzSYcpnMcgznRwQrX9/qhAHca96pPFGCmHD5mkLiwAYMzi+ZoxYLexF7jbrWVMkyhfrpgQCzLzpDcC7BR5tBYZfjbvXN7ZLfI00pJ1a8stlFyb+92tvUmF2tyanxLFM64Ue0TSfXxoqvFGoVymjoyr5xqR23py8Emf35nBGUhDFHcsWTyAKliwMqXUi3n9DbNSYBihJd8zBdWeT6vJGXlJAPQKe/SrzEeNI/Zyc0y4nlqMpDcvOGi8wObS6RC5Fj2I3pZfRuJ+K8IdIpmGJJMcTP7iAn6sMydG9wkai2hHS1Q8I4g8eCmhWDJEYnDSGYv55gEBClQBdiNOmY70j+IsM8F2acytAY3HL8hlbD8o7HbzE/O9r104jiCvw7DRRI6M8kavnXLnMUXMLKb+Zc+Wxqfqn9OfwpxDMkcYnkQgcu5mIjTKTmujqU2y5QovtqDc1arjMRhpzDM/Pim911WzAGwJy6gEZlOn/iv8Cx4Y4WYSBS7SXYnRlWygENYldeYe2hvU8+JSFcgxHNsSg+rCNrbMl2Y6eUEkL0GmwqXtZ0m4dMF5jONQeUgJAJjbzEaaBQSfv31tXFxDj5yatYAZrdBc5gCPQBV+BqnxvGgxyR3bfRQWZmIAY2Guth8h00ApuI5vNmNu6ghmzflZTZdOhN7DatzH7ZtP4aRmXMPKym4Ot+XKsx+fL/bVhgeFXixEVjmU7b5uqEDqcyMPXKBXNw7C5o1aJvrFOdR1Eya5SOzKB+gB1q7w2IUqJ49LqAVvrZgMq/ESCIf82TvVtSKviEfNgE625qr57bOjLqfjZr36631vai4fHnzx9WW6+rKL2/z0vWikxAWSdR7oAkUW0yuc9rdhIxAHaZqz2E0s6jVZF+5gdP+gj51qJW74YiYnDpjZp8nLWKCZeWW80Ui5GNje7Ajp9v0pYeEQLdPajnUcjz4aTyuknOB3HmykJ87bm1VHhyQR4nEYeROZFNG7iMlgGkhUzJtrurrpV17ZAzyEYQEgNLn5soMmZHcuG6sVza9mFcrw3FtiseksEZ50a5VyhhBK+ZGWFRowupLSJfQ6MPU1yiKIqY1niAVLFuQ4IVVLFc2pBARjqNQNNQbccuLhAYNg10El4xiJQFy4ePEbe6upA6fgxa9gK6JZoRmHsy5Sz74mVSx/ni2YFdNIZFA6CSwqaVr/ByxmeO00BYyFwEikWSQGKQr5ibWyBiQb3sdtBXpAFeffRtgYHMjLEY3gdALTPIusUkYFiBYgNJp2cHrp6HXbHpwy7JSGnUWqsmUsXvfKltRF73yqqkNJSk02oCii9IaANFITRQUPjbHpBhGklbKiMCT12NgB1J2A71414bxEmJn4i4ADyxQlQraDMPIue9r5bAnvevSfpolA4TJcAlnjRbi9mY2DDsQL615T4a4jyZ8QenNVNCPdRcgsQLfaFc8p7jrhXRiMM2Icq+vs8UWGdh5vMgUzered8v5nrTsKOUFWMM0jANmCNoFZlMSArcBQ1mYA9RrcVnMXg0lxziNSsfkeQIzZtWQOQSTqS/w1rWcJ8BM7g82aOLS2SY3vd9db9Qh261LqTlqcuDHzkxucmaRQqqQAoszhj5ALtfTUD7Ci+tJ/wDb2VtSGDAXOVsgA3DHTKCM5y7gDW1wa7J+EwxC0WJxveyzLobDsN7afKq7EcLnR8gxGJKtDz8PaQjKjEWDW0zZTra3vfel+gnFMQt2CjKLHOAwJIZRNMDvuow0ehtqRrrVH7MdS2psxa4+0dXI9bkj/wAVZ8OCYedjJHNK7xpIAAHb3zmzk2LAuo19Ot6sDx/DwvdY5o3yWs0XmAuB73MNr7lgoNwLVremdbV48PSBez3IsbAjNyxcgnTbr3rqxNo8LA6hvqZX511ZQjSguim/Xy223YWvUuJ49CM0ipiL3zIOWLBN7F81jfqxUnUi5vUeG8SIFIOHmkGokDDylFH4Nt/ICSbdNO1Tdq8KXiCPA3MhYgB2QkWtlbzoCOqle+hKntUGFx8ckqc9QFZlV3DutkuATa5Gg1+VaTFcBlxER9miawAXlMQJo0JLKhzaTJcXVrhlsfiebwT4ccvJIyleXeNSRtJoCQe6kqfgGq+U0muWnwOB4eQyrLEy28o9oUIRYXDIrgnrv91UXiDFwLGVjeInUIFdLLfqES9vuqXGcIk/HJJVvfWNiGy3XzMpbfL1rmxnCgw82bK1tLmy58jroNDaMsfkKxO+2qzXAIiZ1Ye6h5jt0Crrqe5NgB1LAdannxXLbFctrLzCsY/K54kBHoBGfvWu6Xw1dM0bGNgMxQny3Wx07WBbXXbpWaZSNCCPQiuvbHSww+LP18h25QjUerOmVf0VZvzahwZyR5yNDKoUfjctWZvl5kH51RxRR/akI7/Vn9tz+ykxs6kKEzWUWBbtvYDYakn1JO21VGt4BZuKYYqfcSVnYWsoU4izEnTYqfmK0xGMCqRPmJju/wBfCVBOGCqwuwsDMTrqL2tcVi/BXEoYBPz1e0sRi5yAOsSuCDmUa6mx/N2rbYbwrhpo2kw8xdGQLcBZACCjsxBN8xKHQ297YW145cXl0x6OIxjObt58kqBkmg99po7Na9wg1ULYmy2NmNdHDXxnKm5rKzmJmiPMga0jO7R2I/Ja1zp9X1uagPAogTYyjTOfq0zD+dNKGDGSy3zFdQdNdNq5l8ORX0d81jF5YY8oJzbASbefa50HTc54V6X9H6TDDSe0m7GeQr7n4MhMlym+nfXprYE6gVjvo8McUHKUu2aV7M0eRcyIisNz+ITf1NbIV3x6cMuxRRRVZJRH73yoNEXvfKrFKxpL0NSUCg0E0UlQFFLSUGQ+k/grYrCRpG6oy4iOQMyllugewK9dSPur54TiORpOYDmaRmJFlBuwOi9BoT8xX094m/Br/T/7TWaeJT7wB+IB/bXHL5PHLTthjuPJfo6hWbFzZ/txkDY+ZnDD+wa1nBsLJFi55pomihWPEkyaWcGYOG0N75AenSrPE+AsG7lmhszEliryLck3Oga1cHGfo/gXDynDB1k5bBbyylSCLEEXNxa/6qxc5lW/GyKjA4nAssDNdDiVk5lpHIiePIxAzBtCdNe471NxzxYkWEhmweuaMRhjYtGEyqEva4b3rn8n1BGal8F4rlw8uK5zuDbfMCo8wI924JB7MPldcJ8IQnCquLxBAWRvq43UOpNrKUIYlrgnTWzelbsne2d1FguIz4qaN0tz5sFJH5WyZmhmWS2YEZSVFjtvVw/DjhYzPixc8twyGQFpWLSKkYbUscph+Fvyaq8Pw/DQyD2efFKUD5cqRkkulpAudQdkOuW3kc38rVyzSo0YjkfEuilh5pYnKljHm84hZrXyWN+lhqQC/oXnhTivtfNw+IRYwFeCPIxyHIQWUBtcy5lIPUdNKgxmEXC804k5EJYIdGaQk2tGl7tdApJ0AvqarI8HHhY/aF5ofmWhiM4cvOLG7qIlFhYEkNfYaXrIYvFSTyZpHaVybZiSSbnQDsPQVZju8dJa1UfiOXFlkjLwYZEDTupvM6LZFXMPtsbKqDS7a3FcqeNZsLO64cqYgQvKYZoxlVUOQ6EAZbAg6gXOpqw4iq4DCiNbF76sPtYop5mHdYUcBfy5L7qaw2WtYyVLbG2f6TAykPhlBIIzJKRrprZkOug69K4cb43Mvljw6i+gBZ3JJj5QAChb+XSs/wAP4a88qxwqWdth003JOwAGpJrcQ8Pg4Wgll+skYeUg2aUkaiLrFCOshGZulh70sxiy2osPw91RsTxFyoucqCwCnsFU+aToAPdsdQQSmT4zxU4hwcoVFuI0H2QdLk9WIC67WAAAAAC8a45LinzSEWGiRroka9FRegsB6m1V6it44+6zaYEotUjWNNtWkJG5U3UlT3Bsfvq/4bgsXhyZ1f2awBzOcgfqFMdvNca2K0/wauHSR5sS6jlKWjQ2uzDqoOhbYKO5vsutbxni74mTO+gFwiD3UUm9hfc9Sx1J1NZ7ul65b7gPiGLFxnLFEmJXM0itzTzVt5miKMGuOq62G21d68qS2YQnuAcSPv8Arddhv6/PyrB4popEkjOVkIZT2I/bXrXhzEDFWlw4y5r8zQNyX3ZLuxGp1Hl2I9a5Z4+Lcu2/8E8HiSESKiqxJ1UyWsMwGjMejN8rdhWnqt8PoRAoJubnWwF9d7DSrKumPUccuxeikorTINLF73yptOi3+VWKDTaU0lQFLRSUC0lqWigpfE/4Nf6f7jWdFarjmBeVFCWuGubm3S1Uw8PTfk/pf4V5vkxty4ej48pMXCBThXb/ACBN2X9Kl/kKbsP0hXPwy+m/LH7cE+HWQZZFDDezAEXGxsaocT4Fw5S0alDrYlpHWxB8pUvYrc3ttprcaVr/AORpfxR+kP40h4PL+L/1L/GrJlOk3iwP+jsC5WUXJW5ZDqFINtH1vYb3763NOj8CyLrzxcE5fKPIdLPmtdnFr30ubEZcordnhMv4n61/jVL4w4RjDg5FwsTNI9k8rICqt75BLDpcfnVqeduk/i8o8UYxSPIcyKWgw/Yon4eW35TEIPRWrj8G4LPilci6wq07evLF0HxL5B86ssf4C4k+QDBSqscaRqoyH3RdjcH7Tlm/Oqx8PeHuJYRXy8PlZnaNixsNIyWC2H5Vj+aBXo1/HUctzbO+M8ZnxTJe4hHKHYsCTK3zkZ/uFUccZYgAEkmwA1JJ0AA6mtFL4D4iSScHiLkkk8snU6k6Va+GuAYvCSmV+G4mWQD6o5GCo2vmIym52+Gvy11OE7q04fgF4bg3eVVLZRzddZZ21jw1/wDdqLFu5J6AivO+KcRkxErSzMWdjcnoOwA6KOgrZeLYMfi+UowGKjSME5TFIxaRj5nJCi/+J71nT4Lx3/B4n+ol/u1nCa5va5X0pLUtqtz4Pxv/AAmJ/qJf7tNPhTFj/wBLif6iX+7W0VJGtKRVk3hrFD/02I/qJf7tR/yHiAdYJh8YZP7tBw2pK624VMN4pR8Y3/hTPYZOsbj8xv4UEIFXnhXxM+CnDi7RtYSoPtL3H5QvcfMdapzhmH2W+akVHY1LNzROH1d4Yxiy4ZJI2DI92VhsQTVtXm/0ESk8NcEkhcQ4UdgUjYgdtST8zXpFSTU0zewaSloqobTod/lSUsO5+FWBKKU0lQJRRRRBS0UUCEUlOotQJailooEtRalpaBhFBFOtRaqpmWjLT7UWoGZaMtPotUDMtKFp1LQMy0tqWltVQ21NZT3NSUWoIgpHWl83+SaktRUEZB/zemiLvb7qmoqhqIBtpTr0UVAUUUUCGlh3NIaWDc1YFyGk5ZqaitaEOQ0cs1NRTQhyGjIamopoQ5T2oyntU1FNCHKe1Fj2qaimhBlNLapqKaENqKmoqaEFFT0U0IKKnopoQXovU9JTQhvRep7UlqaEOagmprUFaaHOhp1S5RRamhEt+tLUlqQipoR0tOIpLUCXovRQaKQmlg3PyprUuG6/L99J2j//2Q=="/>
          <p:cNvSpPr>
            <a:spLocks noChangeAspect="1" noChangeArrowheads="1"/>
          </p:cNvSpPr>
          <p:nvPr/>
        </p:nvSpPr>
        <p:spPr bwMode="auto">
          <a:xfrm>
            <a:off x="0" y="-846138"/>
            <a:ext cx="2581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5" name="AutoShape 4" descr="data:image/jpeg;base64,/9j/4AAQSkZJRgABAQAAAQABAAD/2wCEAAkGBhQSEBQUEBQVFBUVFBUUFBQUFBQWFBQUFBQVFRUUFhUXGyYfFxklGRUVHy8hIycpLCwsFR4xNTAqNSYsLSkBCQoKDgwOGg8PGiwkHSQqKSksLCwsLCksLCwsLC8pLCwpLCwsKSkpLCksKSwsLCksKSksLCksKSwsKSwsLCwsKf/AABEIALoBDwMBIgACEQEDEQH/xAAcAAABBQEBAQAAAAAAAAAAAAAAAQIDBQYEBwj/xABNEAACAQIEBAMEBAkICQMFAAABAgMAEQQSITEFE0FRBiJhFDJxgQcjQpEzUmKCkqGxwdEVJHKTstLh8Bc0Q1NUg6LC8URjcwgWdLPD/8QAGAEBAQEBAQAAAAAAAAAAAAAAAAECAwT/xAAjEQEBAAICAgICAwEAAAAAAAAAAQIRITESQQNRMmEicfCh/9oADAMBAAIRAxEAPwD2qbf5Uy9Pm3qOsXtRei9FFQFzRmNFFUGc96M57mikohc570cw96bS0C8w96Oae9NooHc496Oce9NooH840nONNooHe0GgYg0y1KBTYfzzR7QaZRTYk9oPpR7QfSo6Q02JfaT2FHtJ7Co6LU2JPaT2pfaT2qKimxJ7V6Ue1+n66jtSWpsS+1+n6/8ACl9r9P11BagimxP7X6fro9r9P11z2opujo9s9KT20dq5zTGpujtm3plPl3plKooopCagWkpaKISkrn4liTHE7ruouL7bis6viaXqE+4/xrGWcx7bxwuXTVGkvWWm8WuilmCAKLk6iwHqTWSH00MHYmC8QVwrBXu8kerBSWsRb0GxPpSZy9LfjserGivn/ifj2eWX2kL+AJH4crmBBLgRXs4AbWw2Ar0Hw79JYmicyBA0YUuLkEZhcX6W+fQ9q1cpE8K34orznDfTHG8cjpCW5ZOZVkQnJewk1sO2l7i9LhvpiST3cJOfhlP7CaeUTxr0W9FYD/SsP+Dn/Z/20+P6Uwd8JMv9K/8A2oaeUPCt5RWIH0nJfWCUfJz/APzroj+kVD/sJv0Tb9YFTyi+Na+isxD45RtoZe+167E8UKf9m/zy/sJvTzx+zwy+l3SVnMV4+wsf4SRE9DJHf7s16rz9LnDr254+5rffar5Sp41tKL1nsJ44w0q5oX5gG/LKsR8QDcfOon8f4YbiUf8AL/ganlDxrTUVkW+lDBg6mX+qP8aib6WsCBcmYf8AJb+Na3E1WzoNYcfTJw7/AHkvzhenf6YeG/71/wCpl/hQ02tqCKqfDXivD49HfCuXCMFa6MlmIvazDXSri1EMopxFJQMIpDT6S1B0y70yny70yrVFFFFRBRS0lFV/Hf8AV5PgP7QrHKK2PHf9Xf4D+0KyKivN83b0/D0jxOHDoyMAVZSpBF9CLHQ71h+F+DIjj5Uds6wrE4X/AOQOQDpsLN1Pv1t5MdGpILoGH2S6htdRoTevP8Hx8nFTTxrnGNvBEhuFvEsPvHT7LSD4j1rOG9XTWWuEPHfBObEwqhIWcSMoW2uVVYk3Iy3U7W6etaGTw5E0Hsqv9blZ8ubW7LlOYDRyLDQ/HSqWTjGWXh5YFeQVADWDMk7MmZlLE3IUd977EVNgoo1lnxjrPGuHKycuQnMzO2XNnPmZfqxpc329K6XbHCsw/D3jV5PNLKweFVUOQiqWia5QNoLMAp7Lp1DBhJb2MTk9rTH9XKqfCYMHDupVGxERia8qxkMuKvIR5xrlzu2h+zSy4R1ziOFDaVspMMPmh+sRSDl1YeVrenrWkOiwcw0MG2/lmH7YCK6osMQbNFJcbhc9tPhAOtRLg5TmCxHSzApDhyWvLCoQeXQ2WYnTZhfQ1fcY4zg8M+RFEspJtDEqeXrZmtZPgdR2rN/Sn4Pgiy2vEwAO7GxB+DKCflUXEcRw/Bt9YwL/AO7QZn+eX3d+pFZrjHiLEzKQHGHj18kN7m340nvN8rD9Yqi4RwgO+Z75Bc7e9YX17DUX/pD41Zh7p5fTTYz6S3Iy4OBYx0eQ52/RGn3k1msZjcZiSRJLIwuARmIW5vYBF06bAdPQ2teILCilksWOg/EjUeUtYWJtqbdwRoL5m4GeMLcEAHyIWbfNYOz+ugv2F9PdtqSTqM3ntXJ4aAFySRr7guLqSCLj1H6jrsTInhtSN7m32TcdDYHY2uLttqLXupawxnHIAi2fO1yQbAlTYDMb6Xs5+GUqNsxqoeP5BlAVlzX8y3supubMupLMQCftG+pN7zU4cU2GMLjlswb3gQbMOzArqB+0a9dLbh3jhs1sYvPSwGewE6diHFs4F9m++ubhDBnzyHMblnY6WdrllB6tsSx0HyvXFxzBOsuqgZjlUKLWP4hH4wuAfuvVsl4qdcxq8UkqOsmHkSWMgMpZDkdTuCrDXqNCCCPSrPAvDi7qqiHEAE8pi2R+5iYEaelrj4a1mvB+LyzeyTmwdiI7/YmPa/2X0Hxynvfu4xwtL3SYKym4s4BVl2OgGotXOznTcqLieAaNzeOPMDtms4/Sa4OvpWdxhcXGWwP/ALrNp2tzDXoPDcb/AChEYncDFRjRlkZRMg+1ZLgHv5TbpodMzjYFRiGlYFSc12xNxbcNfD1rG+ksegf/AE+H+bYv/wCaP/8AX/hXrFeYfQRGow+KKPnBnTXzXvy+pZVr0+ukcsuyUlqdSUZNpLa04ikUaignl3phqSTeo6qiiilqBKKW1JQV3Hz/ADd/l/aFZBTpWv4+P5u/5v8AaFZA6Ak6Aak9AO5ry/N+T0/D+LznxIsft85LDOArZb2LBMOrALaQXNwdx161S4TMXjXkuqxSkCwU5RMxDaAgmxDAWvudq2PEVwU8UuKjc8ySGYraSRczRQkMDHe2igXBG1j1rHY6Uo6lrZeobbPzZst79jlO/Q11x6ZqaaMyyi4CB44uUcoDIp5gV7D7Ra7/ADFd7YNRBODbPljDxLHdlMuICG2moup2IuGX5cM8SSBCjNI8UIjujeVpY8Usa2I0sY3zX7yDW9dGLxAlVrSmzmNCuYWLK0chXKdQA0k1u3LtsaodwvFNKszPnjdeUzDLlXd4wgJOuhQ69mttVpg45H0VpW1uchhv92X99ReDlVI8Yzgsixq9r2JC52te+m1r1pI1WysIW5bKrKxmABDKGGh06/qrnleWpFT4lxj4XCxopfnzl7u4USRxot3tkFg1iB31Ou1YXCyIhJ2OxNibEm1z30zG3XKO5re+O8DzsOkkQ8+HBLx3VmEMq2z2W+gy3B9CeleYSNc736fKunx9MZ9u/GcQz3WNTbrca2toNNh1+JNc+IxEg0LEC3uhthcmxAPc9anwGAzyBJCV2sD5Rr3JFlHy+6ttg/BGGy6uLhAwyqG0NgCcxbqRtatXKYpJa85MpI1N7belN36VpuKeD3SVlLLfNpp5Tp3BNj6b26VRYrCvE+S5FzpYkA1qWVnTiY1J7Y1gNLDYWFr/AIxHU/H9mldK4JmYB7nMvlNybE6j9+nx7VzRRqQM4Zbn3hYj9Hf9dB2cPxpjsQVYsb2BJcHQhidge2uh10IBEyY1XxEZZj5LBdNM1xYAW/6juQNALAceN4Q0aq4KujAEOhBAv0YbofQgVyBvl2NTsX3idSsqTL1Isb/aXVSPkB8NO4r0DxHhEOWYhQsiB8ztibZmBY+ZWyjToLV5lxTHiSKFFuzIDcnW7Nl0232HytrYV6rxCJliijKk5IY1O+hCC+3qK5ZenSe2JxGO5ciyRyoHjbMpz4trEA30ZDcWuD6XrU8Ww0fEsGuIhurbSqNwRo6kdbXv0uCDWd4ng31KLr/QzfeCDXP4P8Rvg8Vln0jlssgsqhTfyyWAA0vY+hPYVbONwn1Xpf0G4ExYfFqwP+sLYkWuBEutemVReE8NkWXzM2aTMAxvluo8q+n8ava3jdzbjlNXQpKW1FaZJQm4opY/eH+elUSSb02nSb02iiikpagKKKKCu49+Ab4r/aFebeIJGmYYOLUuuec3y2hubR5ujSEZfRcxr0bxIxGGfKATpYE2BN9AT01614dhsXjIMTKkpjEzgzlhEJQUOVSc5lQKFICAEaW03145zeW3bC/xcOOwrSwviYxHExE0bwiQRCQZeWZY0J0Ye6Rc5wOhJFPwODjDFuazaxyRhpjlzK9iHB3JEhcE7XcbjXr4jiZZZYJZwkhCYjIWw4UZFEebylnzWuxHUHpelw2DXNa8VvItzFCU1F1LXizLmUXYj3db5au+Fc6cKBR75c7qcxDrmcviYTYkncKGN9OpvTlwLclQFZQZVlCxkLkdlZhlJvkAfKLnYVeQcKwareRoZSyZh/N4k+0VJAEJa/YEa5eoBIi47w/Arh5RFHA0nLa1kjVgUIzFcqjUXFzt22NZ8uV0y+JxrYRHVXZzNHJE4cnKQxsJAtgQwuwsdQwN+lWn8qyYrDYWARKJY28lyQghWFoue/VACeuh6X2rladMR5I7vK5ZBEVCEsXDF5NwsYCKbg7rbQXtccOxEOHiypIsjyrOs8hZCXdIiVVdbhVFiANr6i+2r/1IsvB3DosNJLlZmAw0bO7KwYlZJVYZDqtsmXKOijrWZ8QcLwfPw08JeOGZuY90IjCq4BCdb5tCoBABuNKf4m4tKMQ74SVlBWbMyWAZRLKx0I2/jXFwaDETJ7M7ZkyMIY2ZVVJV8yMCVNvNceuYjrSS97S301E/CIhLAUkjfnXDWNrvGuYBSGFsxuLNf91EWLw8SOMTiY0kZiWWM8wgACy+Ta12FtrEVRNgUTA8yaNOdimyKEGUJEhu722LEjf+jbaqQcPeMZlFwz5QWRWUk6gZm0VgPvqTHftd6aTjninDyOSjqbiw8p+OpsQF+N/lWSxrySyXC5simQ2uTkSxLX6i3W5+NaXBJinj5arhgpXNIVaIOova8mRjm6Ha3wro/kQYLDyMsnNmniMYyCyRpJ7+Ve7EAfmk/CyycJZazM8mRlQ2ylxIjX/2bnK6/IsT+vtXSOGZ4nyqAeY623tfM1r9wLfqqtvnhaOT3ojZGv23T42GncKB9kVZYLi7I2VpBG1ruGH1crC4V8ykFWN2BO/9L3V2jPwYlomII0Is6HYgjY+uu9RYbCPK4SJGdjsqgsx+Qrr4lIWZizISdBkYNpmJA7i22tjtWr8AQL7NO+cxFZolMiglwrqyAAjUed1b4oL9wt1NpJt2+Evo8khdZ8UpLL5o4VGYhvss7AEAjcDXW19rVa8T4ZiJCSEdr75oFJ+8Ra1yTcNjlBaPEEmUMwzRy+ZcmImOYjUXSVbjsOpIrt8SYRX5K+0qp9lyC6yFnElrzZlBsLxr+ke4vx3u8unUUcvhrEn/AGVx/wDit+6GqniHhLEm/wBTIfRcNKLkdPcFaL2AXz+2pbPLKPLOARIqg2HQgNm6/Z7Xp8cNrg45QDGykMMQFAKezFwxX7JjW2u4JvW5dM6ei/RViJWwAGJR0kRuW3MUqWCgZW138pAv3BrZVlfo9wzpBIJJBIS6EEMzeUYeFPtai7IzW/K71q63j055dkopaK0waRSx+8P89KDRF7wqh8m9Mp0m5ptFFLRRUBRRRQVniL8Afiv7a8YaYvxpg7C0cTC5yqERJlcXO1rHUnvXs3iI/UfnL++vCPpOlK4k5ft4dIdPtZpmdh9yAfnCuOXOev07Y/ihweMDRQZWBYe2ghSARnxEAW4G1wfnV+vB8K7xBSXRubzCskoBLLihJa5voYgB2y+pvheGYtYSA6gEAgZASxIngN27+WOTb99aU+KMKsgVBIkVnACI2dQ8eKBPm65pgeu/pVyl9LKt4uFo7ysMwycvL5mOXIGRbgk3spYepJOtVfE8FFFhFkUWZlmRrsxNgmIYaE/HXfamt4iw+bKJJVVWjZSUfM/LWRRmGU3vmBN7a9a4uM+I4XwqpGXLDnE+U2BZJQv63X/IqSXZbHTJiYcOedFLeQMSBllUSoxu8RYqDc2DK24Zb/avWnwk+ePMjKC0LSwRMcrtaMgAxkg2uup2Ouu5rI8Sw7PJFyE5f86RISqLC135hQZ8v5CG5zWzetOyYx35nMxHNRWRc7qGysMxAJjsQcv3i3qVmyV38f4sscqHEwkBsPNERGqgp/ODkfKWFiUI36tUnAuJCViYI2WQKEjzC2Z3Bym9zoMru2g8qd/eq0lkWSOTH55IQpUyZAWQyMrhmt76ZhcNuL2IBFq0OB4My4eZ4p1GR2xOFkiAZVjSMqsbAqLgqzqRc/qNLqQiHxVwYhw7MVhgiSCNQupsouQxIFzt8vjTeDYr2nB5ArFeYc4bKG1ymNlZdj5SB1vfXW1R8HxmOxUSl5FCsjyHPCjqQHWOMakWJOdtCAAB3qz8NcF5MLksclmOdhfpmLWsM63HTcEgVm3U1V7rp4VgIFuqApMVb3naS1hY5Q9hmsfxb2rOceN0yxgpGFITUdbmwsLW+F/jpap4sQxxaqfeU5rizXUKWNj1DLrfrmvptRjsBJIGZmCkqzDMd7Dso3200ANjVnFK8/SAgSi5HlB9bjzfsDffXVxWLNGrg7qh/SzE2/SFR49MsmICElVfKGO5AdkJ+ev311QRiTCot9eYYx6MwDRg9gTHlv8A+5XZzVWIwJRA+6tsf2fv+41qPA/EUiixiuCyqsGIsGs2WKVSWBG5AZWt1y2qm4fijypIJB+UtxqtyFcfK6v8Y6l8I8TGHxUEraLmMM3bK+lz8Ab/APLqZcxZ21h4lh4SW9nZWBVGAxDGzlcTFnIK2v5Wu3dgemtgvEcPiUmcxFTh8PIoyTW+qRnAUWXy+6rC4P2d7Gm4jDcQNwddZzvh9cyXw4N9TZ7323612S4bGjPlLEEtYWwxUpfEjKbqL+RYMo7trpe3G6/1bVqHDs5RIXYKxRT7RpaYPhiyDIQfLAp33YGjCcSwzAKI5dbOv1kbDK+IAJ9yxAlkI1uTVwuFxghUqsaTCQeYpCCYhAGIIUHXm3AtbU/ZFcKLxFQpMeuQKcseGNpBNm7DTLa50FwSADTY9G+jzFJJg1aNSqg8sZmzMRGoQEt12rT1mfAEUi4U81EjYyOcsahR01IAAB++4sTrWmrtj04ZdlooorTJDRF7wooi96rBI41ptqe1JRTbUWp1JUDbUWpTRQVPiT8D+cv768J41IcdxC6LdIiY1283KIZ2J21ZkHwBr23xxzPYpOSAZLfVgkAZ8rZbk6b14VwyWaG+E9lZ3hH1uSRCCXu6sxELX1e4BJAK1yv5bdcfx0sMJgi2KiVTHmXDTOslhlu2IBDXNwdGYZh36bV1ycSWLmyzXIjmVQt3UNeTEKEJuQoyojE2v94rM8e4jiFnLASQPyLE83O1g5c2cBbXKqth++uSbF4ieMq8szoxTIrzO6sATc5WP4wFr+tXx2u3puGgzSYcpnMcgznRwQrX9/qhAHca96pPFGCmHD5mkLiwAYMzi+ZoxYLexF7jbrWVMkyhfrpgQCzLzpDcC7BR5tBYZfjbvXN7ZLfI00pJ1a8stlFyb+92tvUmF2tyanxLFM64Ue0TSfXxoqvFGoVymjoyr5xqR23py8Emf35nBGUhDFHcsWTyAKliwMqXUi3n9DbNSYBihJd8zBdWeT6vJGXlJAPQKe/SrzEeNI/Zyc0y4nlqMpDcvOGi8wObS6RC5Fj2I3pZfRuJ+K8IdIpmGJJMcTP7iAn6sMydG9wkai2hHS1Q8I4g8eCmhWDJEYnDSGYv55gEBClQBdiNOmY70j+IsM8F2acytAY3HL8hlbD8o7HbzE/O9r104jiCvw7DRRI6M8kavnXLnMUXMLKb+Zc+Wxqfqn9OfwpxDMkcYnkQgcu5mIjTKTmujqU2y5QovtqDc1arjMRhpzDM/Pim911WzAGwJy6gEZlOn/iv8Cx4Y4WYSBS7SXYnRlWygENYldeYe2hvU8+JSFcgxHNsSg+rCNrbMl2Y6eUEkL0GmwqXtZ0m4dMF5jONQeUgJAJjbzEaaBQSfv31tXFxDj5yatYAZrdBc5gCPQBV+BqnxvGgxyR3bfRQWZmIAY2Guth8h00ApuI5vNmNu6ghmzflZTZdOhN7DatzH7ZtP4aRmXMPKym4Ot+XKsx+fL/bVhgeFXixEVjmU7b5uqEDqcyMPXKBXNw7C5o1aJvrFOdR1Eya5SOzKB+gB1q7w2IUqJ49LqAVvrZgMq/ESCIf82TvVtSKviEfNgE625qr57bOjLqfjZr36631vai4fHnzx9WW6+rKL2/z0vWikxAWSdR7oAkUW0yuc9rdhIxAHaZqz2E0s6jVZF+5gdP+gj51qJW74YiYnDpjZp8nLWKCZeWW80Ui5GNje7Ajp9v0pYeEQLdPajnUcjz4aTyuknOB3HmykJ87bm1VHhyQR4nEYeROZFNG7iMlgGkhUzJtrurrpV17ZAzyEYQEgNLn5soMmZHcuG6sVza9mFcrw3FtiseksEZ50a5VyhhBK+ZGWFRowupLSJfQ6MPU1yiKIqY1niAVLFuQ4IVVLFc2pBARjqNQNNQbccuLhAYNg10El4xiJQFy4ePEbe6upA6fgxa9gK6JZoRmHsy5Sz74mVSx/ni2YFdNIZFA6CSwqaVr/ByxmeO00BYyFwEikWSQGKQr5ibWyBiQb3sdtBXpAFeffRtgYHMjLEY3gdALTPIusUkYFiBYgNJp2cHrp6HXbHpwy7JSGnUWqsmUsXvfKltRF73yqqkNJSk02oCii9IaANFITRQUPjbHpBhGklbKiMCT12NgB1J2A71414bxEmJn4i4ADyxQlQraDMPIue9r5bAnvevSfpolA4TJcAlnjRbi9mY2DDsQL615T4a4jyZ8QenNVNCPdRcgsQLfaFc8p7jrhXRiMM2Icq+vs8UWGdh5vMgUzered8v5nrTsKOUFWMM0jANmCNoFZlMSArcBQ1mYA9RrcVnMXg0lxziNSsfkeQIzZtWQOQSTqS/w1rWcJ8BM7g82aOLS2SY3vd9db9Qh261LqTlqcuDHzkxucmaRQqqQAoszhj5ALtfTUD7Ci+tJ/wDb2VtSGDAXOVsgA3DHTKCM5y7gDW1wa7J+EwxC0WJxveyzLobDsN7afKq7EcLnR8gxGJKtDz8PaQjKjEWDW0zZTra3vfel+gnFMQt2CjKLHOAwJIZRNMDvuow0ehtqRrrVH7MdS2psxa4+0dXI9bkj/wAVZ8OCYedjJHNK7xpIAAHb3zmzk2LAuo19Ot6sDx/DwvdY5o3yWs0XmAuB73MNr7lgoNwLVremdbV48PSBez3IsbAjNyxcgnTbr3rqxNo8LA6hvqZX511ZQjSguim/Xy223YWvUuJ49CM0ipiL3zIOWLBN7F81jfqxUnUi5vUeG8SIFIOHmkGokDDylFH4Nt/ICSbdNO1Tdq8KXiCPA3MhYgB2QkWtlbzoCOqle+hKntUGFx8ckqc9QFZlV3DutkuATa5Gg1+VaTFcBlxER9miawAXlMQJo0JLKhzaTJcXVrhlsfiebwT4ccvJIyleXeNSRtJoCQe6kqfgGq+U0muWnwOB4eQyrLEy28o9oUIRYXDIrgnrv91UXiDFwLGVjeInUIFdLLfqES9vuqXGcIk/HJJVvfWNiGy3XzMpbfL1rmxnCgw82bK1tLmy58jroNDaMsfkKxO+2qzXAIiZ1Ye6h5jt0Crrqe5NgB1LAdannxXLbFctrLzCsY/K54kBHoBGfvWu6Xw1dM0bGNgMxQny3Wx07WBbXXbpWaZSNCCPQiuvbHSww+LP18h25QjUerOmVf0VZvzahwZyR5yNDKoUfjctWZvl5kH51RxRR/akI7/Vn9tz+ykxs6kKEzWUWBbtvYDYakn1JO21VGt4BZuKYYqfcSVnYWsoU4izEnTYqfmK0xGMCqRPmJju/wBfCVBOGCqwuwsDMTrqL2tcVi/BXEoYBPz1e0sRi5yAOsSuCDmUa6mx/N2rbYbwrhpo2kw8xdGQLcBZACCjsxBN8xKHQ297YW145cXl0x6OIxjObt58kqBkmg99po7Na9wg1ULYmy2NmNdHDXxnKm5rKzmJmiPMga0jO7R2I/Ja1zp9X1uagPAogTYyjTOfq0zD+dNKGDGSy3zFdQdNdNq5l8ORX0d81jF5YY8oJzbASbefa50HTc54V6X9H6TDDSe0m7GeQr7n4MhMlym+nfXprYE6gVjvo8McUHKUu2aV7M0eRcyIisNz+ITf1NbIV3x6cMuxRRRVZJRH73yoNEXvfKrFKxpL0NSUCg0E0UlQFFLSUGQ+k/grYrCRpG6oy4iOQMyllugewK9dSPur54TiORpOYDmaRmJFlBuwOi9BoT8xX094m/Br/T/7TWaeJT7wB+IB/bXHL5PHLTthjuPJfo6hWbFzZ/txkDY+ZnDD+wa1nBsLJFi55pomihWPEkyaWcGYOG0N75AenSrPE+AsG7lmhszEliryLck3Oga1cHGfo/gXDynDB1k5bBbyylSCLEEXNxa/6qxc5lW/GyKjA4nAssDNdDiVk5lpHIiePIxAzBtCdNe471NxzxYkWEhmweuaMRhjYtGEyqEva4b3rn8n1BGal8F4rlw8uK5zuDbfMCo8wI924JB7MPldcJ8IQnCquLxBAWRvq43UOpNrKUIYlrgnTWzelbsne2d1FguIz4qaN0tz5sFJH5WyZmhmWS2YEZSVFjtvVw/DjhYzPixc8twyGQFpWLSKkYbUscph+Fvyaq8Pw/DQyD2efFKUD5cqRkkulpAudQdkOuW3kc38rVyzSo0YjkfEuilh5pYnKljHm84hZrXyWN+lhqQC/oXnhTivtfNw+IRYwFeCPIxyHIQWUBtcy5lIPUdNKgxmEXC804k5EJYIdGaQk2tGl7tdApJ0AvqarI8HHhY/aF5ofmWhiM4cvOLG7qIlFhYEkNfYaXrIYvFSTyZpHaVybZiSSbnQDsPQVZju8dJa1UfiOXFlkjLwYZEDTupvM6LZFXMPtsbKqDS7a3FcqeNZsLO64cqYgQvKYZoxlVUOQ6EAZbAg6gXOpqw4iq4DCiNbF76sPtYop5mHdYUcBfy5L7qaw2WtYyVLbG2f6TAykPhlBIIzJKRrprZkOug69K4cb43Mvljw6i+gBZ3JJj5QAChb+XSs/wAP4a88qxwqWdth003JOwAGpJrcQ8Pg4Wgll+skYeUg2aUkaiLrFCOshGZulh70sxiy2osPw91RsTxFyoucqCwCnsFU+aToAPdsdQQSmT4zxU4hwcoVFuI0H2QdLk9WIC67WAAAAAC8a45LinzSEWGiRroka9FRegsB6m1V6it44+6zaYEotUjWNNtWkJG5U3UlT3Bsfvq/4bgsXhyZ1f2awBzOcgfqFMdvNca2K0/wauHSR5sS6jlKWjQ2uzDqoOhbYKO5vsutbxni74mTO+gFwiD3UUm9hfc9Sx1J1NZ7ul65b7gPiGLFxnLFEmJXM0itzTzVt5miKMGuOq62G21d68qS2YQnuAcSPv8Arddhv6/PyrB4popEkjOVkIZT2I/bXrXhzEDFWlw4y5r8zQNyX3ZLuxGp1Hl2I9a5Z4+Lcu2/8E8HiSESKiqxJ1UyWsMwGjMejN8rdhWnqt8PoRAoJubnWwF9d7DSrKumPUccuxeikorTINLF73yptOi3+VWKDTaU0lQFLRSUC0lqWigpfE/4Nf6f7jWdFarjmBeVFCWuGubm3S1Uw8PTfk/pf4V5vkxty4ej48pMXCBThXb/ACBN2X9Kl/kKbsP0hXPwy+m/LH7cE+HWQZZFDDezAEXGxsaocT4Fw5S0alDrYlpHWxB8pUvYrc3ttprcaVr/AORpfxR+kP40h4PL+L/1L/GrJlOk3iwP+jsC5WUXJW5ZDqFINtH1vYb3763NOj8CyLrzxcE5fKPIdLPmtdnFr30ubEZcordnhMv4n61/jVL4w4RjDg5FwsTNI9k8rICqt75BLDpcfnVqeduk/i8o8UYxSPIcyKWgw/Yon4eW35TEIPRWrj8G4LPilci6wq07evLF0HxL5B86ssf4C4k+QDBSqscaRqoyH3RdjcH7Tlm/Oqx8PeHuJYRXy8PlZnaNixsNIyWC2H5Vj+aBXo1/HUctzbO+M8ZnxTJe4hHKHYsCTK3zkZ/uFUccZYgAEkmwA1JJ0AA6mtFL4D4iSScHiLkkk8snU6k6Va+GuAYvCSmV+G4mWQD6o5GCo2vmIym52+Gvy11OE7q04fgF4bg3eVVLZRzddZZ21jw1/wDdqLFu5J6AivO+KcRkxErSzMWdjcnoOwA6KOgrZeLYMfi+UowGKjSME5TFIxaRj5nJCi/+J71nT4Lx3/B4n+ol/u1nCa5va5X0pLUtqtz4Pxv/AAmJ/qJf7tNPhTFj/wBLif6iX+7W0VJGtKRVk3hrFD/02I/qJf7tR/yHiAdYJh8YZP7tBw2pK624VMN4pR8Y3/hTPYZOsbj8xv4UEIFXnhXxM+CnDi7RtYSoPtL3H5QvcfMdapzhmH2W+akVHY1LNzROH1d4Yxiy4ZJI2DI92VhsQTVtXm/0ESk8NcEkhcQ4UdgUjYgdtST8zXpFSTU0zewaSloqobTod/lSUsO5+FWBKKU0lQJRRRRBS0UUCEUlOotQJailooEtRalpaBhFBFOtRaqpmWjLT7UWoGZaMtPotUDMtKFp1LQMy0tqWltVQ21NZT3NSUWoIgpHWl83+SaktRUEZB/zemiLvb7qmoqhqIBtpTr0UVAUUUUCGlh3NIaWDc1YFyGk5ZqaitaEOQ0cs1NRTQhyGjIamopoQ5T2oyntU1FNCHKe1Fj2qaimhBlNLapqKaENqKmoqaEFFT0U0IKKnopoQXovU9JTQhvRep7UlqaEOagmprUFaaHOhp1S5RRamhEt+tLUlqQipoR0tOIpLUCXovRQaKQmlg3PyprUuG6/L99J2j//2Q=="/>
          <p:cNvSpPr>
            <a:spLocks noChangeAspect="1" noChangeArrowheads="1"/>
          </p:cNvSpPr>
          <p:nvPr/>
        </p:nvSpPr>
        <p:spPr bwMode="auto">
          <a:xfrm>
            <a:off x="152400" y="-693738"/>
            <a:ext cx="2581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7" name="AutoShape 6" descr="data:image/jpeg;base64,/9j/4AAQSkZJRgABAQAAAQABAAD/2wCEAAkGBhQSEBQUEBQVFBUVFBUUFBQUFBQWFBQUFBQVFRUUFhUXGyYfFxklGRUVHy8hIycpLCwsFR4xNTAqNSYsLSkBCQoKDgwOGg8PGiwkHSQqKSksLCwsLCksLCwsLC8pLCwpLCwsKSkpLCksKSwsLCksKSksLCksKSwsKSwsLCwsKf/AABEIALoBDwMBIgACEQEDEQH/xAAcAAABBQEBAQAAAAAAAAAAAAAAAQIDBQYEBwj/xABNEAACAQIEBAMEBAkICQMFAAABAgMAEQQSITEFE0FRBiJhFDJxgQcjQpEzUmKCkqGxwdEVJHKTstLh8Bc0Q1NUg6LC8URjcwgWdLPD/8QAGAEBAQEBAQAAAAAAAAAAAAAAAAECAwT/xAAjEQEBAAICAgICAwEAAAAAAAAAAQIRITESQQNRMmEicfCh/9oADAMBAAIRAxEAPwD2qbf5Uy9Pm3qOsXtRei9FFQFzRmNFFUGc96M57mikohc570cw96bS0C8w96Oae9NooHc496Oce9NooH840nONNooHe0GgYg0y1KBTYfzzR7QaZRTYk9oPpR7QfSo6Q02JfaT2FHtJ7Co6LU2JPaT2pfaT2qKimxJ7V6Ue1+n66jtSWpsS+1+n6/8ACl9r9P11BagimxP7X6fro9r9P11z2opujo9s9KT20dq5zTGpujtm3plPl3plKooopCagWkpaKISkrn4liTHE7ruouL7bis6viaXqE+4/xrGWcx7bxwuXTVGkvWWm8WuilmCAKLk6iwHqTWSH00MHYmC8QVwrBXu8kerBSWsRb0GxPpSZy9LfjserGivn/ifj2eWX2kL+AJH4crmBBLgRXs4AbWw2Ar0Hw79JYmicyBA0YUuLkEZhcX6W+fQ9q1cpE8K34orznDfTHG8cjpCW5ZOZVkQnJewk1sO2l7i9LhvpiST3cJOfhlP7CaeUTxr0W9FYD/SsP+Dn/Z/20+P6Uwd8JMv9K/8A2oaeUPCt5RWIH0nJfWCUfJz/APzroj+kVD/sJv0Tb9YFTyi+Na+isxD45RtoZe+167E8UKf9m/zy/sJvTzx+zwy+l3SVnMV4+wsf4SRE9DJHf7s16rz9LnDr254+5rffar5Sp41tKL1nsJ44w0q5oX5gG/LKsR8QDcfOon8f4YbiUf8AL/ganlDxrTUVkW+lDBg6mX+qP8aib6WsCBcmYf8AJb+Na3E1WzoNYcfTJw7/AHkvzhenf6YeG/71/wCpl/hQ02tqCKqfDXivD49HfCuXCMFa6MlmIvazDXSri1EMopxFJQMIpDT6S1B0y70yny70yrVFFFFRBRS0lFV/Hf8AV5PgP7QrHKK2PHf9Xf4D+0KyKivN83b0/D0jxOHDoyMAVZSpBF9CLHQ71h+F+DIjj5Uds6wrE4X/AOQOQDpsLN1Pv1t5MdGpILoGH2S6htdRoTevP8Hx8nFTTxrnGNvBEhuFvEsPvHT7LSD4j1rOG9XTWWuEPHfBObEwqhIWcSMoW2uVVYk3Iy3U7W6etaGTw5E0Hsqv9blZ8ubW7LlOYDRyLDQ/HSqWTjGWXh5YFeQVADWDMk7MmZlLE3IUd977EVNgoo1lnxjrPGuHKycuQnMzO2XNnPmZfqxpc329K6XbHCsw/D3jV5PNLKweFVUOQiqWia5QNoLMAp7Lp1DBhJb2MTk9rTH9XKqfCYMHDupVGxERia8qxkMuKvIR5xrlzu2h+zSy4R1ziOFDaVspMMPmh+sRSDl1YeVrenrWkOiwcw0MG2/lmH7YCK6osMQbNFJcbhc9tPhAOtRLg5TmCxHSzApDhyWvLCoQeXQ2WYnTZhfQ1fcY4zg8M+RFEspJtDEqeXrZmtZPgdR2rN/Sn4Pgiy2vEwAO7GxB+DKCflUXEcRw/Bt9YwL/AO7QZn+eX3d+pFZrjHiLEzKQHGHj18kN7m340nvN8rD9Yqi4RwgO+Z75Bc7e9YX17DUX/pD41Zh7p5fTTYz6S3Iy4OBYx0eQ52/RGn3k1msZjcZiSRJLIwuARmIW5vYBF06bAdPQ2teILCilksWOg/EjUeUtYWJtqbdwRoL5m4GeMLcEAHyIWbfNYOz+ugv2F9PdtqSTqM3ntXJ4aAFySRr7guLqSCLj1H6jrsTInhtSN7m32TcdDYHY2uLttqLXupawxnHIAi2fO1yQbAlTYDMb6Xs5+GUqNsxqoeP5BlAVlzX8y3supubMupLMQCftG+pN7zU4cU2GMLjlswb3gQbMOzArqB+0a9dLbh3jhs1sYvPSwGewE6diHFs4F9m++ubhDBnzyHMblnY6WdrllB6tsSx0HyvXFxzBOsuqgZjlUKLWP4hH4wuAfuvVsl4qdcxq8UkqOsmHkSWMgMpZDkdTuCrDXqNCCCPSrPAvDi7qqiHEAE8pi2R+5iYEaelrj4a1mvB+LyzeyTmwdiI7/YmPa/2X0Hxynvfu4xwtL3SYKym4s4BVl2OgGotXOznTcqLieAaNzeOPMDtms4/Sa4OvpWdxhcXGWwP/ALrNp2tzDXoPDcb/AChEYncDFRjRlkZRMg+1ZLgHv5TbpodMzjYFRiGlYFSc12xNxbcNfD1rG+ksegf/AE+H+bYv/wCaP/8AX/hXrFeYfQRGow+KKPnBnTXzXvy+pZVr0+ukcsuyUlqdSUZNpLa04ikUaignl3phqSTeo6qiiilqBKKW1JQV3Hz/ADd/l/aFZBTpWv4+P5u/5v8AaFZA6Ak6Aak9AO5ry/N+T0/D+LznxIsft85LDOArZb2LBMOrALaQXNwdx161S4TMXjXkuqxSkCwU5RMxDaAgmxDAWvudq2PEVwU8UuKjc8ySGYraSRczRQkMDHe2igXBG1j1rHY6Uo6lrZeobbPzZst79jlO/Q11x6ZqaaMyyi4CB44uUcoDIp5gV7D7Ra7/ADFd7YNRBODbPljDxLHdlMuICG2moup2IuGX5cM8SSBCjNI8UIjujeVpY8Usa2I0sY3zX7yDW9dGLxAlVrSmzmNCuYWLK0chXKdQA0k1u3LtsaodwvFNKszPnjdeUzDLlXd4wgJOuhQ69mttVpg45H0VpW1uchhv92X99ReDlVI8Yzgsixq9r2JC52te+m1r1pI1WysIW5bKrKxmABDKGGh06/qrnleWpFT4lxj4XCxopfnzl7u4USRxot3tkFg1iB31Ou1YXCyIhJ2OxNibEm1z30zG3XKO5re+O8DzsOkkQ8+HBLx3VmEMq2z2W+gy3B9CeleYSNc736fKunx9MZ9u/GcQz3WNTbrca2toNNh1+JNc+IxEg0LEC3uhthcmxAPc9anwGAzyBJCV2sD5Rr3JFlHy+6ttg/BGGy6uLhAwyqG0NgCcxbqRtatXKYpJa85MpI1N7belN36VpuKeD3SVlLLfNpp5Tp3BNj6b26VRYrCvE+S5FzpYkA1qWVnTiY1J7Y1gNLDYWFr/AIxHU/H9mldK4JmYB7nMvlNybE6j9+nx7VzRRqQM4Zbn3hYj9Hf9dB2cPxpjsQVYsb2BJcHQhidge2uh10IBEyY1XxEZZj5LBdNM1xYAW/6juQNALAceN4Q0aq4KujAEOhBAv0YbofQgVyBvl2NTsX3idSsqTL1Isb/aXVSPkB8NO4r0DxHhEOWYhQsiB8ztibZmBY+ZWyjToLV5lxTHiSKFFuzIDcnW7Nl0232HytrYV6rxCJliijKk5IY1O+hCC+3qK5ZenSe2JxGO5ciyRyoHjbMpz4trEA30ZDcWuD6XrU8Ww0fEsGuIhurbSqNwRo6kdbXv0uCDWd4ng31KLr/QzfeCDXP4P8Rvg8Vln0jlssgsqhTfyyWAA0vY+hPYVbONwn1Xpf0G4ExYfFqwP+sLYkWuBEutemVReE8NkWXzM2aTMAxvluo8q+n8ava3jdzbjlNXQpKW1FaZJQm4opY/eH+elUSSb02nSb02iiikpagKKKKCu49+Ab4r/aFebeIJGmYYOLUuuec3y2hubR5ujSEZfRcxr0bxIxGGfKATpYE2BN9AT01614dhsXjIMTKkpjEzgzlhEJQUOVSc5lQKFICAEaW03145zeW3bC/xcOOwrSwviYxHExE0bwiQRCQZeWZY0J0Ye6Rc5wOhJFPwODjDFuazaxyRhpjlzK9iHB3JEhcE7XcbjXr4jiZZZYJZwkhCYjIWw4UZFEebylnzWuxHUHpelw2DXNa8VvItzFCU1F1LXizLmUXYj3db5au+Fc6cKBR75c7qcxDrmcviYTYkncKGN9OpvTlwLclQFZQZVlCxkLkdlZhlJvkAfKLnYVeQcKwareRoZSyZh/N4k+0VJAEJa/YEa5eoBIi47w/Arh5RFHA0nLa1kjVgUIzFcqjUXFzt22NZ8uV0y+JxrYRHVXZzNHJE4cnKQxsJAtgQwuwsdQwN+lWn8qyYrDYWARKJY28lyQghWFoue/VACeuh6X2rladMR5I7vK5ZBEVCEsXDF5NwsYCKbg7rbQXtccOxEOHiypIsjyrOs8hZCXdIiVVdbhVFiANr6i+2r/1IsvB3DosNJLlZmAw0bO7KwYlZJVYZDqtsmXKOijrWZ8QcLwfPw08JeOGZuY90IjCq4BCdb5tCoBABuNKf4m4tKMQ74SVlBWbMyWAZRLKx0I2/jXFwaDETJ7M7ZkyMIY2ZVVJV8yMCVNvNceuYjrSS97S301E/CIhLAUkjfnXDWNrvGuYBSGFsxuLNf91EWLw8SOMTiY0kZiWWM8wgACy+Ta12FtrEVRNgUTA8yaNOdimyKEGUJEhu722LEjf+jbaqQcPeMZlFwz5QWRWUk6gZm0VgPvqTHftd6aTjninDyOSjqbiw8p+OpsQF+N/lWSxrySyXC5simQ2uTkSxLX6i3W5+NaXBJinj5arhgpXNIVaIOova8mRjm6Ha3wro/kQYLDyMsnNmniMYyCyRpJ7+Ve7EAfmk/CyycJZazM8mRlQ2ylxIjX/2bnK6/IsT+vtXSOGZ4nyqAeY623tfM1r9wLfqqtvnhaOT3ojZGv23T42GncKB9kVZYLi7I2VpBG1ruGH1crC4V8ykFWN2BO/9L3V2jPwYlomII0Is6HYgjY+uu9RYbCPK4SJGdjsqgsx+Qrr4lIWZizISdBkYNpmJA7i22tjtWr8AQL7NO+cxFZolMiglwrqyAAjUed1b4oL9wt1NpJt2+Evo8khdZ8UpLL5o4VGYhvss7AEAjcDXW19rVa8T4ZiJCSEdr75oFJ+8Ra1yTcNjlBaPEEmUMwzRy+ZcmImOYjUXSVbjsOpIrt8SYRX5K+0qp9lyC6yFnElrzZlBsLxr+ke4vx3u8unUUcvhrEn/AGVx/wDit+6GqniHhLEm/wBTIfRcNKLkdPcFaL2AXz+2pbPLKPLOARIqg2HQgNm6/Z7Xp8cNrg45QDGykMMQFAKezFwxX7JjW2u4JvW5dM6ei/RViJWwAGJR0kRuW3MUqWCgZW138pAv3BrZVlfo9wzpBIJJBIS6EEMzeUYeFPtai7IzW/K71q63j055dkopaK0waRSx+8P89KDRF7wqh8m9Mp0m5ptFFLRRUBRRRQVniL8Afiv7a8YaYvxpg7C0cTC5yqERJlcXO1rHUnvXs3iI/UfnL++vCPpOlK4k5ft4dIdPtZpmdh9yAfnCuOXOev07Y/ihweMDRQZWBYe2ghSARnxEAW4G1wfnV+vB8K7xBSXRubzCskoBLLihJa5voYgB2y+pvheGYtYSA6gEAgZASxIngN27+WOTb99aU+KMKsgVBIkVnACI2dQ8eKBPm65pgeu/pVyl9LKt4uFo7ysMwycvL5mOXIGRbgk3spYepJOtVfE8FFFhFkUWZlmRrsxNgmIYaE/HXfamt4iw+bKJJVVWjZSUfM/LWRRmGU3vmBN7a9a4uM+I4XwqpGXLDnE+U2BZJQv63X/IqSXZbHTJiYcOedFLeQMSBllUSoxu8RYqDc2DK24Zb/avWnwk+ePMjKC0LSwRMcrtaMgAxkg2uup2Ouu5rI8Sw7PJFyE5f86RISqLC135hQZ8v5CG5zWzetOyYx35nMxHNRWRc7qGysMxAJjsQcv3i3qVmyV38f4sscqHEwkBsPNERGqgp/ODkfKWFiUI36tUnAuJCViYI2WQKEjzC2Z3Bym9zoMru2g8qd/eq0lkWSOTH55IQpUyZAWQyMrhmt76ZhcNuL2IBFq0OB4My4eZ4p1GR2xOFkiAZVjSMqsbAqLgqzqRc/qNLqQiHxVwYhw7MVhgiSCNQupsouQxIFzt8vjTeDYr2nB5ArFeYc4bKG1ymNlZdj5SB1vfXW1R8HxmOxUSl5FCsjyHPCjqQHWOMakWJOdtCAAB3qz8NcF5MLksclmOdhfpmLWsM63HTcEgVm3U1V7rp4VgIFuqApMVb3naS1hY5Q9hmsfxb2rOceN0yxgpGFITUdbmwsLW+F/jpap4sQxxaqfeU5rizXUKWNj1DLrfrmvptRjsBJIGZmCkqzDMd7Dso3200ANjVnFK8/SAgSi5HlB9bjzfsDffXVxWLNGrg7qh/SzE2/SFR49MsmICElVfKGO5AdkJ+ev311QRiTCot9eYYx6MwDRg9gTHlv8A+5XZzVWIwJRA+6tsf2fv+41qPA/EUiixiuCyqsGIsGs2WKVSWBG5AZWt1y2qm4fijypIJB+UtxqtyFcfK6v8Y6l8I8TGHxUEraLmMM3bK+lz8Ab/APLqZcxZ21h4lh4SW9nZWBVGAxDGzlcTFnIK2v5Wu3dgemtgvEcPiUmcxFTh8PIoyTW+qRnAUWXy+6rC4P2d7Gm4jDcQNwddZzvh9cyXw4N9TZ7323612S4bGjPlLEEtYWwxUpfEjKbqL+RYMo7trpe3G6/1bVqHDs5RIXYKxRT7RpaYPhiyDIQfLAp33YGjCcSwzAKI5dbOv1kbDK+IAJ9yxAlkI1uTVwuFxghUqsaTCQeYpCCYhAGIIUHXm3AtbU/ZFcKLxFQpMeuQKcseGNpBNm7DTLa50FwSADTY9G+jzFJJg1aNSqg8sZmzMRGoQEt12rT1mfAEUi4U81EjYyOcsahR01IAAB++4sTrWmrtj04ZdlooorTJDRF7wooi96rBI41ptqe1JRTbUWp1JUDbUWpTRQVPiT8D+cv768J41IcdxC6LdIiY1283KIZ2J21ZkHwBr23xxzPYpOSAZLfVgkAZ8rZbk6b14VwyWaG+E9lZ3hH1uSRCCXu6sxELX1e4BJAK1yv5bdcfx0sMJgi2KiVTHmXDTOslhlu2IBDXNwdGYZh36bV1ycSWLmyzXIjmVQt3UNeTEKEJuQoyojE2v94rM8e4jiFnLASQPyLE83O1g5c2cBbXKqth++uSbF4ieMq8szoxTIrzO6sATc5WP4wFr+tXx2u3puGgzSYcpnMcgznRwQrX9/qhAHca96pPFGCmHD5mkLiwAYMzi+ZoxYLexF7jbrWVMkyhfrpgQCzLzpDcC7BR5tBYZfjbvXN7ZLfI00pJ1a8stlFyb+92tvUmF2tyanxLFM64Ue0TSfXxoqvFGoVymjoyr5xqR23py8Emf35nBGUhDFHcsWTyAKliwMqXUi3n9DbNSYBihJd8zBdWeT6vJGXlJAPQKe/SrzEeNI/Zyc0y4nlqMpDcvOGi8wObS6RC5Fj2I3pZfRuJ+K8IdIpmGJJMcTP7iAn6sMydG9wkai2hHS1Q8I4g8eCmhWDJEYnDSGYv55gEBClQBdiNOmY70j+IsM8F2acytAY3HL8hlbD8o7HbzE/O9r104jiCvw7DRRI6M8kavnXLnMUXMLKb+Zc+Wxqfqn9OfwpxDMkcYnkQgcu5mIjTKTmujqU2y5QovtqDc1arjMRhpzDM/Pim911WzAGwJy6gEZlOn/iv8Cx4Y4WYSBS7SXYnRlWygENYldeYe2hvU8+JSFcgxHNsSg+rCNrbMl2Y6eUEkL0GmwqXtZ0m4dMF5jONQeUgJAJjbzEaaBQSfv31tXFxDj5yatYAZrdBc5gCPQBV+BqnxvGgxyR3bfRQWZmIAY2Guth8h00ApuI5vNmNu6ghmzflZTZdOhN7DatzH7ZtP4aRmXMPKym4Ot+XKsx+fL/bVhgeFXixEVjmU7b5uqEDqcyMPXKBXNw7C5o1aJvrFOdR1Eya5SOzKB+gB1q7w2IUqJ49LqAVvrZgMq/ESCIf82TvVtSKviEfNgE625qr57bOjLqfjZr36631vai4fHnzx9WW6+rKL2/z0vWikxAWSdR7oAkUW0yuc9rdhIxAHaZqz2E0s6jVZF+5gdP+gj51qJW74YiYnDpjZp8nLWKCZeWW80Ui5GNje7Ajp9v0pYeEQLdPajnUcjz4aTyuknOB3HmykJ87bm1VHhyQR4nEYeROZFNG7iMlgGkhUzJtrurrpV17ZAzyEYQEgNLn5soMmZHcuG6sVza9mFcrw3FtiseksEZ50a5VyhhBK+ZGWFRowupLSJfQ6MPU1yiKIqY1niAVLFuQ4IVVLFc2pBARjqNQNNQbccuLhAYNg10El4xiJQFy4ePEbe6upA6fgxa9gK6JZoRmHsy5Sz74mVSx/ni2YFdNIZFA6CSwqaVr/ByxmeO00BYyFwEikWSQGKQr5ibWyBiQb3sdtBXpAFeffRtgYHMjLEY3gdALTPIusUkYFiBYgNJp2cHrp6HXbHpwy7JSGnUWqsmUsXvfKltRF73yqqkNJSk02oCii9IaANFITRQUPjbHpBhGklbKiMCT12NgB1J2A71414bxEmJn4i4ADyxQlQraDMPIue9r5bAnvevSfpolA4TJcAlnjRbi9mY2DDsQL615T4a4jyZ8QenNVNCPdRcgsQLfaFc8p7jrhXRiMM2Icq+vs8UWGdh5vMgUzered8v5nrTsKOUFWMM0jANmCNoFZlMSArcBQ1mYA9RrcVnMXg0lxziNSsfkeQIzZtWQOQSTqS/w1rWcJ8BM7g82aOLS2SY3vd9db9Qh261LqTlqcuDHzkxucmaRQqqQAoszhj5ALtfTUD7Ci+tJ/wDb2VtSGDAXOVsgA3DHTKCM5y7gDW1wa7J+EwxC0WJxveyzLobDsN7afKq7EcLnR8gxGJKtDz8PaQjKjEWDW0zZTra3vfel+gnFMQt2CjKLHOAwJIZRNMDvuow0ehtqRrrVH7MdS2psxa4+0dXI9bkj/wAVZ8OCYedjJHNK7xpIAAHb3zmzk2LAuo19Ot6sDx/DwvdY5o3yWs0XmAuB73MNr7lgoNwLVremdbV48PSBez3IsbAjNyxcgnTbr3rqxNo8LA6hvqZX511ZQjSguim/Xy223YWvUuJ49CM0ipiL3zIOWLBN7F81jfqxUnUi5vUeG8SIFIOHmkGokDDylFH4Nt/ICSbdNO1Tdq8KXiCPA3MhYgB2QkWtlbzoCOqle+hKntUGFx8ckqc9QFZlV3DutkuATa5Gg1+VaTFcBlxER9miawAXlMQJo0JLKhzaTJcXVrhlsfiebwT4ccvJIyleXeNSRtJoCQe6kqfgGq+U0muWnwOB4eQyrLEy28o9oUIRYXDIrgnrv91UXiDFwLGVjeInUIFdLLfqES9vuqXGcIk/HJJVvfWNiGy3XzMpbfL1rmxnCgw82bK1tLmy58jroNDaMsfkKxO+2qzXAIiZ1Ye6h5jt0Crrqe5NgB1LAdannxXLbFctrLzCsY/K54kBHoBGfvWu6Xw1dM0bGNgMxQny3Wx07WBbXXbpWaZSNCCPQiuvbHSww+LP18h25QjUerOmVf0VZvzahwZyR5yNDKoUfjctWZvl5kH51RxRR/akI7/Vn9tz+ykxs6kKEzWUWBbtvYDYakn1JO21VGt4BZuKYYqfcSVnYWsoU4izEnTYqfmK0xGMCqRPmJju/wBfCVBOGCqwuwsDMTrqL2tcVi/BXEoYBPz1e0sRi5yAOsSuCDmUa6mx/N2rbYbwrhpo2kw8xdGQLcBZACCjsxBN8xKHQ297YW145cXl0x6OIxjObt58kqBkmg99po7Na9wg1ULYmy2NmNdHDXxnKm5rKzmJmiPMga0jO7R2I/Ja1zp9X1uagPAogTYyjTOfq0zD+dNKGDGSy3zFdQdNdNq5l8ORX0d81jF5YY8oJzbASbefa50HTc54V6X9H6TDDSe0m7GeQr7n4MhMlym+nfXprYE6gVjvo8McUHKUu2aV7M0eRcyIisNz+ITf1NbIV3x6cMuxRRRVZJRH73yoNEXvfKrFKxpL0NSUCg0E0UlQFFLSUGQ+k/grYrCRpG6oy4iOQMyllugewK9dSPur54TiORpOYDmaRmJFlBuwOi9BoT8xX094m/Br/T/7TWaeJT7wB+IB/bXHL5PHLTthjuPJfo6hWbFzZ/txkDY+ZnDD+wa1nBsLJFi55pomihWPEkyaWcGYOG0N75AenSrPE+AsG7lmhszEliryLck3Oga1cHGfo/gXDynDB1k5bBbyylSCLEEXNxa/6qxc5lW/GyKjA4nAssDNdDiVk5lpHIiePIxAzBtCdNe471NxzxYkWEhmweuaMRhjYtGEyqEva4b3rn8n1BGal8F4rlw8uK5zuDbfMCo8wI924JB7MPldcJ8IQnCquLxBAWRvq43UOpNrKUIYlrgnTWzelbsne2d1FguIz4qaN0tz5sFJH5WyZmhmWS2YEZSVFjtvVw/DjhYzPixc8twyGQFpWLSKkYbUscph+Fvyaq8Pw/DQyD2efFKUD5cqRkkulpAudQdkOuW3kc38rVyzSo0YjkfEuilh5pYnKljHm84hZrXyWN+lhqQC/oXnhTivtfNw+IRYwFeCPIxyHIQWUBtcy5lIPUdNKgxmEXC804k5EJYIdGaQk2tGl7tdApJ0AvqarI8HHhY/aF5ofmWhiM4cvOLG7qIlFhYEkNfYaXrIYvFSTyZpHaVybZiSSbnQDsPQVZju8dJa1UfiOXFlkjLwYZEDTupvM6LZFXMPtsbKqDS7a3FcqeNZsLO64cqYgQvKYZoxlVUOQ6EAZbAg6gXOpqw4iq4DCiNbF76sPtYop5mHdYUcBfy5L7qaw2WtYyVLbG2f6TAykPhlBIIzJKRrprZkOug69K4cb43Mvljw6i+gBZ3JJj5QAChb+XSs/wAP4a88qxwqWdth003JOwAGpJrcQ8Pg4Wgll+skYeUg2aUkaiLrFCOshGZulh70sxiy2osPw91RsTxFyoucqCwCnsFU+aToAPdsdQQSmT4zxU4hwcoVFuI0H2QdLk9WIC67WAAAAAC8a45LinzSEWGiRroka9FRegsB6m1V6it44+6zaYEotUjWNNtWkJG5U3UlT3Bsfvq/4bgsXhyZ1f2awBzOcgfqFMdvNca2K0/wauHSR5sS6jlKWjQ2uzDqoOhbYKO5vsutbxni74mTO+gFwiD3UUm9hfc9Sx1J1NZ7ul65b7gPiGLFxnLFEmJXM0itzTzVt5miKMGuOq62G21d68qS2YQnuAcSPv8Arddhv6/PyrB4popEkjOVkIZT2I/bXrXhzEDFWlw4y5r8zQNyX3ZLuxGp1Hl2I9a5Z4+Lcu2/8E8HiSESKiqxJ1UyWsMwGjMejN8rdhWnqt8PoRAoJubnWwF9d7DSrKumPUccuxeikorTINLF73yptOi3+VWKDTaU0lQFLRSUC0lqWigpfE/4Nf6f7jWdFarjmBeVFCWuGubm3S1Uw8PTfk/pf4V5vkxty4ej48pMXCBThXb/ACBN2X9Kl/kKbsP0hXPwy+m/LH7cE+HWQZZFDDezAEXGxsaocT4Fw5S0alDrYlpHWxB8pUvYrc3ttprcaVr/AORpfxR+kP40h4PL+L/1L/GrJlOk3iwP+jsC5WUXJW5ZDqFINtH1vYb3763NOj8CyLrzxcE5fKPIdLPmtdnFr30ubEZcordnhMv4n61/jVL4w4RjDg5FwsTNI9k8rICqt75BLDpcfnVqeduk/i8o8UYxSPIcyKWgw/Yon4eW35TEIPRWrj8G4LPilci6wq07evLF0HxL5B86ssf4C4k+QDBSqscaRqoyH3RdjcH7Tlm/Oqx8PeHuJYRXy8PlZnaNixsNIyWC2H5Vj+aBXo1/HUctzbO+M8ZnxTJe4hHKHYsCTK3zkZ/uFUccZYgAEkmwA1JJ0AA6mtFL4D4iSScHiLkkk8snU6k6Va+GuAYvCSmV+G4mWQD6o5GCo2vmIym52+Gvy11OE7q04fgF4bg3eVVLZRzddZZ21jw1/wDdqLFu5J6AivO+KcRkxErSzMWdjcnoOwA6KOgrZeLYMfi+UowGKjSME5TFIxaRj5nJCi/+J71nT4Lx3/B4n+ol/u1nCa5va5X0pLUtqtz4Pxv/AAmJ/qJf7tNPhTFj/wBLif6iX+7W0VJGtKRVk3hrFD/02I/qJf7tR/yHiAdYJh8YZP7tBw2pK624VMN4pR8Y3/hTPYZOsbj8xv4UEIFXnhXxM+CnDi7RtYSoPtL3H5QvcfMdapzhmH2W+akVHY1LNzROH1d4Yxiy4ZJI2DI92VhsQTVtXm/0ESk8NcEkhcQ4UdgUjYgdtST8zXpFSTU0zewaSloqobTod/lSUsO5+FWBKKU0lQJRRRRBS0UUCEUlOotQJailooEtRalpaBhFBFOtRaqpmWjLT7UWoGZaMtPotUDMtKFp1LQMy0tqWltVQ21NZT3NSUWoIgpHWl83+SaktRUEZB/zemiLvb7qmoqhqIBtpTr0UVAUUUUCGlh3NIaWDc1YFyGk5ZqaitaEOQ0cs1NRTQhyGjIamopoQ5T2oyntU1FNCHKe1Fj2qaimhBlNLapqKaENqKmoqaEFFT0U0IKKnopoQXovU9JTQhvRep7UlqaEOagmprUFaaHOhp1S5RRamhEt+tLUlqQipoR0tOIpLUCXovRQaKQmlg3PyprUuG6/L99J2j//2Q=="/>
          <p:cNvSpPr>
            <a:spLocks noChangeAspect="1" noChangeArrowheads="1"/>
          </p:cNvSpPr>
          <p:nvPr/>
        </p:nvSpPr>
        <p:spPr bwMode="auto">
          <a:xfrm>
            <a:off x="304800" y="-541338"/>
            <a:ext cx="2581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8" name="AutoShape 8" descr="data:image/jpeg;base64,/9j/4AAQSkZJRgABAQAAAQABAAD/2wCEAAkGBhQSEBQUEBQVFBUVFBUUFBQUFBQWFBQUFBQVFRUUFhUXGyYfFxklGRUVHy8hIycpLCwsFR4xNTAqNSYsLSkBCQoKDgwOGg8PGiwkHSQqKSksLCwsLCksLCwsLC8pLCwpLCwsKSkpLCksKSwsLCksKSksLCksKSwsKSwsLCwsKf/AABEIALoBDwMBIgACEQEDEQH/xAAcAAABBQEBAQAAAAAAAAAAAAAAAQIDBQYEBwj/xABNEAACAQIEBAMEBAkICQMFAAABAgMAEQQSITEFE0FRBiJhFDJxgQcjQpEzUmKCkqGxwdEVJHKTstLh8Bc0Q1NUg6LC8URjcwgWdLPD/8QAGAEBAQEBAQAAAAAAAAAAAAAAAAECAwT/xAAjEQEBAAICAgICAwEAAAAAAAAAAQIRITESQQNRMmEicfCh/9oADAMBAAIRAxEAPwD2qbf5Uy9Pm3qOsXtRei9FFQFzRmNFFUGc96M57mikohc570cw96bS0C8w96Oae9NooHc496Oce9NooH840nONNooHe0GgYg0y1KBTYfzzR7QaZRTYk9oPpR7QfSo6Q02JfaT2FHtJ7Co6LU2JPaT2pfaT2qKimxJ7V6Ue1+n66jtSWpsS+1+n6/8ACl9r9P11BagimxP7X6fro9r9P11z2opujo9s9KT20dq5zTGpujtm3plPl3plKooopCagWkpaKISkrn4liTHE7ruouL7bis6viaXqE+4/xrGWcx7bxwuXTVGkvWWm8WuilmCAKLk6iwHqTWSH00MHYmC8QVwrBXu8kerBSWsRb0GxPpSZy9LfjserGivn/ifj2eWX2kL+AJH4crmBBLgRXs4AbWw2Ar0Hw79JYmicyBA0YUuLkEZhcX6W+fQ9q1cpE8K34orznDfTHG8cjpCW5ZOZVkQnJewk1sO2l7i9LhvpiST3cJOfhlP7CaeUTxr0W9FYD/SsP+Dn/Z/20+P6Uwd8JMv9K/8A2oaeUPCt5RWIH0nJfWCUfJz/APzroj+kVD/sJv0Tb9YFTyi+Na+isxD45RtoZe+167E8UKf9m/zy/sJvTzx+zwy+l3SVnMV4+wsf4SRE9DJHf7s16rz9LnDr254+5rffar5Sp41tKL1nsJ44w0q5oX5gG/LKsR8QDcfOon8f4YbiUf8AL/ganlDxrTUVkW+lDBg6mX+qP8aib6WsCBcmYf8AJb+Na3E1WzoNYcfTJw7/AHkvzhenf6YeG/71/wCpl/hQ02tqCKqfDXivD49HfCuXCMFa6MlmIvazDXSri1EMopxFJQMIpDT6S1B0y70yny70yrVFFFFRBRS0lFV/Hf8AV5PgP7QrHKK2PHf9Xf4D+0KyKivN83b0/D0jxOHDoyMAVZSpBF9CLHQ71h+F+DIjj5Uds6wrE4X/AOQOQDpsLN1Pv1t5MdGpILoGH2S6htdRoTevP8Hx8nFTTxrnGNvBEhuFvEsPvHT7LSD4j1rOG9XTWWuEPHfBObEwqhIWcSMoW2uVVYk3Iy3U7W6etaGTw5E0Hsqv9blZ8ubW7LlOYDRyLDQ/HSqWTjGWXh5YFeQVADWDMk7MmZlLE3IUd977EVNgoo1lnxjrPGuHKycuQnMzO2XNnPmZfqxpc329K6XbHCsw/D3jV5PNLKweFVUOQiqWia5QNoLMAp7Lp1DBhJb2MTk9rTH9XKqfCYMHDupVGxERia8qxkMuKvIR5xrlzu2h+zSy4R1ziOFDaVspMMPmh+sRSDl1YeVrenrWkOiwcw0MG2/lmH7YCK6osMQbNFJcbhc9tPhAOtRLg5TmCxHSzApDhyWvLCoQeXQ2WYnTZhfQ1fcY4zg8M+RFEspJtDEqeXrZmtZPgdR2rN/Sn4Pgiy2vEwAO7GxB+DKCflUXEcRw/Bt9YwL/AO7QZn+eX3d+pFZrjHiLEzKQHGHj18kN7m340nvN8rD9Yqi4RwgO+Z75Bc7e9YX17DUX/pD41Zh7p5fTTYz6S3Iy4OBYx0eQ52/RGn3k1msZjcZiSRJLIwuARmIW5vYBF06bAdPQ2teILCilksWOg/EjUeUtYWJtqbdwRoL5m4GeMLcEAHyIWbfNYOz+ugv2F9PdtqSTqM3ntXJ4aAFySRr7guLqSCLj1H6jrsTInhtSN7m32TcdDYHY2uLttqLXupawxnHIAi2fO1yQbAlTYDMb6Xs5+GUqNsxqoeP5BlAVlzX8y3supubMupLMQCftG+pN7zU4cU2GMLjlswb3gQbMOzArqB+0a9dLbh3jhs1sYvPSwGewE6diHFs4F9m++ubhDBnzyHMblnY6WdrllB6tsSx0HyvXFxzBOsuqgZjlUKLWP4hH4wuAfuvVsl4qdcxq8UkqOsmHkSWMgMpZDkdTuCrDXqNCCCPSrPAvDi7qqiHEAE8pi2R+5iYEaelrj4a1mvB+LyzeyTmwdiI7/YmPa/2X0Hxynvfu4xwtL3SYKym4s4BVl2OgGotXOznTcqLieAaNzeOPMDtms4/Sa4OvpWdxhcXGWwP/ALrNp2tzDXoPDcb/AChEYncDFRjRlkZRMg+1ZLgHv5TbpodMzjYFRiGlYFSc12xNxbcNfD1rG+ksegf/AE+H+bYv/wCaP/8AX/hXrFeYfQRGow+KKPnBnTXzXvy+pZVr0+ukcsuyUlqdSUZNpLa04ikUaignl3phqSTeo6qiiilqBKKW1JQV3Hz/ADd/l/aFZBTpWv4+P5u/5v8AaFZA6Ak6Aak9AO5ry/N+T0/D+LznxIsft85LDOArZb2LBMOrALaQXNwdx161S4TMXjXkuqxSkCwU5RMxDaAgmxDAWvudq2PEVwU8UuKjc8ySGYraSRczRQkMDHe2igXBG1j1rHY6Uo6lrZeobbPzZst79jlO/Q11x6ZqaaMyyi4CB44uUcoDIp5gV7D7Ra7/ADFd7YNRBODbPljDxLHdlMuICG2moup2IuGX5cM8SSBCjNI8UIjujeVpY8Usa2I0sY3zX7yDW9dGLxAlVrSmzmNCuYWLK0chXKdQA0k1u3LtsaodwvFNKszPnjdeUzDLlXd4wgJOuhQ69mttVpg45H0VpW1uchhv92X99ReDlVI8Yzgsixq9r2JC52te+m1r1pI1WysIW5bKrKxmABDKGGh06/qrnleWpFT4lxj4XCxopfnzl7u4USRxot3tkFg1iB31Ou1YXCyIhJ2OxNibEm1z30zG3XKO5re+O8DzsOkkQ8+HBLx3VmEMq2z2W+gy3B9CeleYSNc736fKunx9MZ9u/GcQz3WNTbrca2toNNh1+JNc+IxEg0LEC3uhthcmxAPc9anwGAzyBJCV2sD5Rr3JFlHy+6ttg/BGGy6uLhAwyqG0NgCcxbqRtatXKYpJa85MpI1N7belN36VpuKeD3SVlLLfNpp5Tp3BNj6b26VRYrCvE+S5FzpYkA1qWVnTiY1J7Y1gNLDYWFr/AIxHU/H9mldK4JmYB7nMvlNybE6j9+nx7VzRRqQM4Zbn3hYj9Hf9dB2cPxpjsQVYsb2BJcHQhidge2uh10IBEyY1XxEZZj5LBdNM1xYAW/6juQNALAceN4Q0aq4KujAEOhBAv0YbofQgVyBvl2NTsX3idSsqTL1Isb/aXVSPkB8NO4r0DxHhEOWYhQsiB8ztibZmBY+ZWyjToLV5lxTHiSKFFuzIDcnW7Nl0232HytrYV6rxCJliijKk5IY1O+hCC+3qK5ZenSe2JxGO5ciyRyoHjbMpz4trEA30ZDcWuD6XrU8Ww0fEsGuIhurbSqNwRo6kdbXv0uCDWd4ng31KLr/QzfeCDXP4P8Rvg8Vln0jlssgsqhTfyyWAA0vY+hPYVbONwn1Xpf0G4ExYfFqwP+sLYkWuBEutemVReE8NkWXzM2aTMAxvluo8q+n8ava3jdzbjlNXQpKW1FaZJQm4opY/eH+elUSSb02nSb02iiikpagKKKKCu49+Ab4r/aFebeIJGmYYOLUuuec3y2hubR5ujSEZfRcxr0bxIxGGfKATpYE2BN9AT01614dhsXjIMTKkpjEzgzlhEJQUOVSc5lQKFICAEaW03145zeW3bC/xcOOwrSwviYxHExE0bwiQRCQZeWZY0J0Ye6Rc5wOhJFPwODjDFuazaxyRhpjlzK9iHB3JEhcE7XcbjXr4jiZZZYJZwkhCYjIWw4UZFEebylnzWuxHUHpelw2DXNa8VvItzFCU1F1LXizLmUXYj3db5au+Fc6cKBR75c7qcxDrmcviYTYkncKGN9OpvTlwLclQFZQZVlCxkLkdlZhlJvkAfKLnYVeQcKwareRoZSyZh/N4k+0VJAEJa/YEa5eoBIi47w/Arh5RFHA0nLa1kjVgUIzFcqjUXFzt22NZ8uV0y+JxrYRHVXZzNHJE4cnKQxsJAtgQwuwsdQwN+lWn8qyYrDYWARKJY28lyQghWFoue/VACeuh6X2rladMR5I7vK5ZBEVCEsXDF5NwsYCKbg7rbQXtccOxEOHiypIsjyrOs8hZCXdIiVVdbhVFiANr6i+2r/1IsvB3DosNJLlZmAw0bO7KwYlZJVYZDqtsmXKOijrWZ8QcLwfPw08JeOGZuY90IjCq4BCdb5tCoBABuNKf4m4tKMQ74SVlBWbMyWAZRLKx0I2/jXFwaDETJ7M7ZkyMIY2ZVVJV8yMCVNvNceuYjrSS97S301E/CIhLAUkjfnXDWNrvGuYBSGFsxuLNf91EWLw8SOMTiY0kZiWWM8wgACy+Ta12FtrEVRNgUTA8yaNOdimyKEGUJEhu722LEjf+jbaqQcPeMZlFwz5QWRWUk6gZm0VgPvqTHftd6aTjninDyOSjqbiw8p+OpsQF+N/lWSxrySyXC5simQ2uTkSxLX6i3W5+NaXBJinj5arhgpXNIVaIOova8mRjm6Ha3wro/kQYLDyMsnNmniMYyCyRpJ7+Ve7EAfmk/CyycJZazM8mRlQ2ylxIjX/2bnK6/IsT+vtXSOGZ4nyqAeY623tfM1r9wLfqqtvnhaOT3ojZGv23T42GncKB9kVZYLi7I2VpBG1ruGH1crC4V8ykFWN2BO/9L3V2jPwYlomII0Is6HYgjY+uu9RYbCPK4SJGdjsqgsx+Qrr4lIWZizISdBkYNpmJA7i22tjtWr8AQL7NO+cxFZolMiglwrqyAAjUed1b4oL9wt1NpJt2+Evo8khdZ8UpLL5o4VGYhvss7AEAjcDXW19rVa8T4ZiJCSEdr75oFJ+8Ra1yTcNjlBaPEEmUMwzRy+ZcmImOYjUXSVbjsOpIrt8SYRX5K+0qp9lyC6yFnElrzZlBsLxr+ke4vx3u8unUUcvhrEn/AGVx/wDit+6GqniHhLEm/wBTIfRcNKLkdPcFaL2AXz+2pbPLKPLOARIqg2HQgNm6/Z7Xp8cNrg45QDGykMMQFAKezFwxX7JjW2u4JvW5dM6ei/RViJWwAGJR0kRuW3MUqWCgZW138pAv3BrZVlfo9wzpBIJJBIS6EEMzeUYeFPtai7IzW/K71q63j055dkopaK0waRSx+8P89KDRF7wqh8m9Mp0m5ptFFLRRUBRRRQVniL8Afiv7a8YaYvxpg7C0cTC5yqERJlcXO1rHUnvXs3iI/UfnL++vCPpOlK4k5ft4dIdPtZpmdh9yAfnCuOXOev07Y/ihweMDRQZWBYe2ghSARnxEAW4G1wfnV+vB8K7xBSXRubzCskoBLLihJa5voYgB2y+pvheGYtYSA6gEAgZASxIngN27+WOTb99aU+KMKsgVBIkVnACI2dQ8eKBPm65pgeu/pVyl9LKt4uFo7ysMwycvL5mOXIGRbgk3spYepJOtVfE8FFFhFkUWZlmRrsxNgmIYaE/HXfamt4iw+bKJJVVWjZSUfM/LWRRmGU3vmBN7a9a4uM+I4XwqpGXLDnE+U2BZJQv63X/IqSXZbHTJiYcOedFLeQMSBllUSoxu8RYqDc2DK24Zb/avWnwk+ePMjKC0LSwRMcrtaMgAxkg2uup2Ouu5rI8Sw7PJFyE5f86RISqLC135hQZ8v5CG5zWzetOyYx35nMxHNRWRc7qGysMxAJjsQcv3i3qVmyV38f4sscqHEwkBsPNERGqgp/ODkfKWFiUI36tUnAuJCViYI2WQKEjzC2Z3Bym9zoMru2g8qd/eq0lkWSOTH55IQpUyZAWQyMrhmt76ZhcNuL2IBFq0OB4My4eZ4p1GR2xOFkiAZVjSMqsbAqLgqzqRc/qNLqQiHxVwYhw7MVhgiSCNQupsouQxIFzt8vjTeDYr2nB5ArFeYc4bKG1ymNlZdj5SB1vfXW1R8HxmOxUSl5FCsjyHPCjqQHWOMakWJOdtCAAB3qz8NcF5MLksclmOdhfpmLWsM63HTcEgVm3U1V7rp4VgIFuqApMVb3naS1hY5Q9hmsfxb2rOceN0yxgpGFITUdbmwsLW+F/jpap4sQxxaqfeU5rizXUKWNj1DLrfrmvptRjsBJIGZmCkqzDMd7Dso3200ANjVnFK8/SAgSi5HlB9bjzfsDffXVxWLNGrg7qh/SzE2/SFR49MsmICElVfKGO5AdkJ+ev311QRiTCot9eYYx6MwDRg9gTHlv8A+5XZzVWIwJRA+6tsf2fv+41qPA/EUiixiuCyqsGIsGs2WKVSWBG5AZWt1y2qm4fijypIJB+UtxqtyFcfK6v8Y6l8I8TGHxUEraLmMM3bK+lz8Ab/APLqZcxZ21h4lh4SW9nZWBVGAxDGzlcTFnIK2v5Wu3dgemtgvEcPiUmcxFTh8PIoyTW+qRnAUWXy+6rC4P2d7Gm4jDcQNwddZzvh9cyXw4N9TZ7323612S4bGjPlLEEtYWwxUpfEjKbqL+RYMo7trpe3G6/1bVqHDs5RIXYKxRT7RpaYPhiyDIQfLAp33YGjCcSwzAKI5dbOv1kbDK+IAJ9yxAlkI1uTVwuFxghUqsaTCQeYpCCYhAGIIUHXm3AtbU/ZFcKLxFQpMeuQKcseGNpBNm7DTLa50FwSADTY9G+jzFJJg1aNSqg8sZmzMRGoQEt12rT1mfAEUi4U81EjYyOcsahR01IAAB++4sTrWmrtj04ZdlooorTJDRF7wooi96rBI41ptqe1JRTbUWp1JUDbUWpTRQVPiT8D+cv768J41IcdxC6LdIiY1283KIZ2J21ZkHwBr23xxzPYpOSAZLfVgkAZ8rZbk6b14VwyWaG+E9lZ3hH1uSRCCXu6sxELX1e4BJAK1yv5bdcfx0sMJgi2KiVTHmXDTOslhlu2IBDXNwdGYZh36bV1ycSWLmyzXIjmVQt3UNeTEKEJuQoyojE2v94rM8e4jiFnLASQPyLE83O1g5c2cBbXKqth++uSbF4ieMq8szoxTIrzO6sATc5WP4wFr+tXx2u3puGgzSYcpnMcgznRwQrX9/qhAHca96pPFGCmHD5mkLiwAYMzi+ZoxYLexF7jbrWVMkyhfrpgQCzLzpDcC7BR5tBYZfjbvXN7ZLfI00pJ1a8stlFyb+92tvUmF2tyanxLFM64Ue0TSfXxoqvFGoVymjoyr5xqR23py8Emf35nBGUhDFHcsWTyAKliwMqXUi3n9DbNSYBihJd8zBdWeT6vJGXlJAPQKe/SrzEeNI/Zyc0y4nlqMpDcvOGi8wObS6RC5Fj2I3pZfRuJ+K8IdIpmGJJMcTP7iAn6sMydG9wkai2hHS1Q8I4g8eCmhWDJEYnDSGYv55gEBClQBdiNOmY70j+IsM8F2acytAY3HL8hlbD8o7HbzE/O9r104jiCvw7DRRI6M8kavnXLnMUXMLKb+Zc+Wxqfqn9OfwpxDMkcYnkQgcu5mIjTKTmujqU2y5QovtqDc1arjMRhpzDM/Pim911WzAGwJy6gEZlOn/iv8Cx4Y4WYSBS7SXYnRlWygENYldeYe2hvU8+JSFcgxHNsSg+rCNrbMl2Y6eUEkL0GmwqXtZ0m4dMF5jONQeUgJAJjbzEaaBQSfv31tXFxDj5yatYAZrdBc5gCPQBV+BqnxvGgxyR3bfRQWZmIAY2Guth8h00ApuI5vNmNu6ghmzflZTZdOhN7DatzH7ZtP4aRmXMPKym4Ot+XKsx+fL/bVhgeFXixEVjmU7b5uqEDqcyMPXKBXNw7C5o1aJvrFOdR1Eya5SOzKB+gB1q7w2IUqJ49LqAVvrZgMq/ESCIf82TvVtSKviEfNgE625qr57bOjLqfjZr36631vai4fHnzx9WW6+rKL2/z0vWikxAWSdR7oAkUW0yuc9rdhIxAHaZqz2E0s6jVZF+5gdP+gj51qJW74YiYnDpjZp8nLWKCZeWW80Ui5GNje7Ajp9v0pYeEQLdPajnUcjz4aTyuknOB3HmykJ87bm1VHhyQR4nEYeROZFNG7iMlgGkhUzJtrurrpV17ZAzyEYQEgNLn5soMmZHcuG6sVza9mFcrw3FtiseksEZ50a5VyhhBK+ZGWFRowupLSJfQ6MPU1yiKIqY1niAVLFuQ4IVVLFc2pBARjqNQNNQbccuLhAYNg10El4xiJQFy4ePEbe6upA6fgxa9gK6JZoRmHsy5Sz74mVSx/ni2YFdNIZFA6CSwqaVr/ByxmeO00BYyFwEikWSQGKQr5ibWyBiQb3sdtBXpAFeffRtgYHMjLEY3gdALTPIusUkYFiBYgNJp2cHrp6HXbHpwy7JSGnUWqsmUsXvfKltRF73yqqkNJSk02oCii9IaANFITRQUPjbHpBhGklbKiMCT12NgB1J2A71414bxEmJn4i4ADyxQlQraDMPIue9r5bAnvevSfpolA4TJcAlnjRbi9mY2DDsQL615T4a4jyZ8QenNVNCPdRcgsQLfaFc8p7jrhXRiMM2Icq+vs8UWGdh5vMgUzered8v5nrTsKOUFWMM0jANmCNoFZlMSArcBQ1mYA9RrcVnMXg0lxziNSsfkeQIzZtWQOQSTqS/w1rWcJ8BM7g82aOLS2SY3vd9db9Qh261LqTlqcuDHzkxucmaRQqqQAoszhj5ALtfTUD7Ci+tJ/wDb2VtSGDAXOVsgA3DHTKCM5y7gDW1wa7J+EwxC0WJxveyzLobDsN7afKq7EcLnR8gxGJKtDz8PaQjKjEWDW0zZTra3vfel+gnFMQt2CjKLHOAwJIZRNMDvuow0ehtqRrrVH7MdS2psxa4+0dXI9bkj/wAVZ8OCYedjJHNK7xpIAAHb3zmzk2LAuo19Ot6sDx/DwvdY5o3yWs0XmAuB73MNr7lgoNwLVremdbV48PSBez3IsbAjNyxcgnTbr3rqxNo8LA6hvqZX511ZQjSguim/Xy223YWvUuJ49CM0ipiL3zIOWLBN7F81jfqxUnUi5vUeG8SIFIOHmkGokDDylFH4Nt/ICSbdNO1Tdq8KXiCPA3MhYgB2QkWtlbzoCOqle+hKntUGFx8ckqc9QFZlV3DutkuATa5Gg1+VaTFcBlxER9miawAXlMQJo0JLKhzaTJcXVrhlsfiebwT4ccvJIyleXeNSRtJoCQe6kqfgGq+U0muWnwOB4eQyrLEy28o9oUIRYXDIrgnrv91UXiDFwLGVjeInUIFdLLfqES9vuqXGcIk/HJJVvfWNiGy3XzMpbfL1rmxnCgw82bK1tLmy58jroNDaMsfkKxO+2qzXAIiZ1Ye6h5jt0Crrqe5NgB1LAdannxXLbFctrLzCsY/K54kBHoBGfvWu6Xw1dM0bGNgMxQny3Wx07WBbXXbpWaZSNCCPQiuvbHSww+LP18h25QjUerOmVf0VZvzahwZyR5yNDKoUfjctWZvl5kH51RxRR/akI7/Vn9tz+ykxs6kKEzWUWBbtvYDYakn1JO21VGt4BZuKYYqfcSVnYWsoU4izEnTYqfmK0xGMCqRPmJju/wBfCVBOGCqwuwsDMTrqL2tcVi/BXEoYBPz1e0sRi5yAOsSuCDmUa6mx/N2rbYbwrhpo2kw8xdGQLcBZACCjsxBN8xKHQ297YW145cXl0x6OIxjObt58kqBkmg99po7Na9wg1ULYmy2NmNdHDXxnKm5rKzmJmiPMga0jO7R2I/Ja1zp9X1uagPAogTYyjTOfq0zD+dNKGDGSy3zFdQdNdNq5l8ORX0d81jF5YY8oJzbASbefa50HTc54V6X9H6TDDSe0m7GeQr7n4MhMlym+nfXprYE6gVjvo8McUHKUu2aV7M0eRcyIisNz+ITf1NbIV3x6cMuxRRRVZJRH73yoNEXvfKrFKxpL0NSUCg0E0UlQFFLSUGQ+k/grYrCRpG6oy4iOQMyllugewK9dSPur54TiORpOYDmaRmJFlBuwOi9BoT8xX094m/Br/T/7TWaeJT7wB+IB/bXHL5PHLTthjuPJfo6hWbFzZ/txkDY+ZnDD+wa1nBsLJFi55pomihWPEkyaWcGYOG0N75AenSrPE+AsG7lmhszEliryLck3Oga1cHGfo/gXDynDB1k5bBbyylSCLEEXNxa/6qxc5lW/GyKjA4nAssDNdDiVk5lpHIiePIxAzBtCdNe471NxzxYkWEhmweuaMRhjYtGEyqEva4b3rn8n1BGal8F4rlw8uK5zuDbfMCo8wI924JB7MPldcJ8IQnCquLxBAWRvq43UOpNrKUIYlrgnTWzelbsne2d1FguIz4qaN0tz5sFJH5WyZmhmWS2YEZSVFjtvVw/DjhYzPixc8twyGQFpWLSKkYbUscph+Fvyaq8Pw/DQyD2efFKUD5cqRkkulpAudQdkOuW3kc38rVyzSo0YjkfEuilh5pYnKljHm84hZrXyWN+lhqQC/oXnhTivtfNw+IRYwFeCPIxyHIQWUBtcy5lIPUdNKgxmEXC804k5EJYIdGaQk2tGl7tdApJ0AvqarI8HHhY/aF5ofmWhiM4cvOLG7qIlFhYEkNfYaXrIYvFSTyZpHaVybZiSSbnQDsPQVZju8dJa1UfiOXFlkjLwYZEDTupvM6LZFXMPtsbKqDS7a3FcqeNZsLO64cqYgQvKYZoxlVUOQ6EAZbAg6gXOpqw4iq4DCiNbF76sPtYop5mHdYUcBfy5L7qaw2WtYyVLbG2f6TAykPhlBIIzJKRrprZkOug69K4cb43Mvljw6i+gBZ3JJj5QAChb+XSs/wAP4a88qxwqWdth003JOwAGpJrcQ8Pg4Wgll+skYeUg2aUkaiLrFCOshGZulh70sxiy2osPw91RsTxFyoucqCwCnsFU+aToAPdsdQQSmT4zxU4hwcoVFuI0H2QdLk9WIC67WAAAAAC8a45LinzSEWGiRroka9FRegsB6m1V6it44+6zaYEotUjWNNtWkJG5U3UlT3Bsfvq/4bgsXhyZ1f2awBzOcgfqFMdvNca2K0/wauHSR5sS6jlKWjQ2uzDqoOhbYKO5vsutbxni74mTO+gFwiD3UUm9hfc9Sx1J1NZ7ul65b7gPiGLFxnLFEmJXM0itzTzVt5miKMGuOq62G21d68qS2YQnuAcSPv8Arddhv6/PyrB4popEkjOVkIZT2I/bXrXhzEDFWlw4y5r8zQNyX3ZLuxGp1Hl2I9a5Z4+Lcu2/8E8HiSESKiqxJ1UyWsMwGjMejN8rdhWnqt8PoRAoJubnWwF9d7DSrKumPUccuxeikorTINLF73yptOi3+VWKDTaU0lQFLRSUC0lqWigpfE/4Nf6f7jWdFarjmBeVFCWuGubm3S1Uw8PTfk/pf4V5vkxty4ej48pMXCBThXb/ACBN2X9Kl/kKbsP0hXPwy+m/LH7cE+HWQZZFDDezAEXGxsaocT4Fw5S0alDrYlpHWxB8pUvYrc3ttprcaVr/AORpfxR+kP40h4PL+L/1L/GrJlOk3iwP+jsC5WUXJW5ZDqFINtH1vYb3763NOj8CyLrzxcE5fKPIdLPmtdnFr30ubEZcordnhMv4n61/jVL4w4RjDg5FwsTNI9k8rICqt75BLDpcfnVqeduk/i8o8UYxSPIcyKWgw/Yon4eW35TEIPRWrj8G4LPilci6wq07evLF0HxL5B86ssf4C4k+QDBSqscaRqoyH3RdjcH7Tlm/Oqx8PeHuJYRXy8PlZnaNixsNIyWC2H5Vj+aBXo1/HUctzbO+M8ZnxTJe4hHKHYsCTK3zkZ/uFUccZYgAEkmwA1JJ0AA6mtFL4D4iSScHiLkkk8snU6k6Va+GuAYvCSmV+G4mWQD6o5GCo2vmIym52+Gvy11OE7q04fgF4bg3eVVLZRzddZZ21jw1/wDdqLFu5J6AivO+KcRkxErSzMWdjcnoOwA6KOgrZeLYMfi+UowGKjSME5TFIxaRj5nJCi/+J71nT4Lx3/B4n+ol/u1nCa5va5X0pLUtqtz4Pxv/AAmJ/qJf7tNPhTFj/wBLif6iX+7W0VJGtKRVk3hrFD/02I/qJf7tR/yHiAdYJh8YZP7tBw2pK624VMN4pR8Y3/hTPYZOsbj8xv4UEIFXnhXxM+CnDi7RtYSoPtL3H5QvcfMdapzhmH2W+akVHY1LNzROH1d4Yxiy4ZJI2DI92VhsQTVtXm/0ESk8NcEkhcQ4UdgUjYgdtST8zXpFSTU0zewaSloqobTod/lSUsO5+FWBKKU0lQJRRRRBS0UUCEUlOotQJailooEtRalpaBhFBFOtRaqpmWjLT7UWoGZaMtPotUDMtKFp1LQMy0tqWltVQ21NZT3NSUWoIgpHWl83+SaktRUEZB/zemiLvb7qmoqhqIBtpTr0UVAUUUUCGlh3NIaWDc1YFyGk5ZqaitaEOQ0cs1NRTQhyGjIamopoQ5T2oyntU1FNCHKe1Fj2qaimhBlNLapqKaENqKmoqaEFFT0U0IKKnopoQXovU9JTQhvRep7UlqaEOagmprUFaaHOhp1S5RRamhEt+tLUlqQipoR0tOIpLUCXovRQaKQmlg3PyprUuG6/L99J2j//2Q=="/>
          <p:cNvSpPr>
            <a:spLocks noChangeAspect="1" noChangeArrowheads="1"/>
          </p:cNvSpPr>
          <p:nvPr/>
        </p:nvSpPr>
        <p:spPr bwMode="auto">
          <a:xfrm>
            <a:off x="457200" y="-388938"/>
            <a:ext cx="2581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9" name="AutoShape 10" descr="data:image/jpeg;base64,/9j/4AAQSkZJRgABAQAAAQABAAD/2wCEAAkGBhQSEBQUEBQVFBUVFBUUFBQUFBQWFBQUFBQVFRUUFhUXGyYfFxklGRUVHy8hIycpLCwsFR4xNTAqNSYsLSkBCQoKDgwOGg8PGiwkHSQqKSksLCwsLCksLCwsLC8pLCwpLCwsKSkpLCksKSwsLCksKSksLCksKSwsKSwsLCwsKf/AABEIALoBDwMBIgACEQEDEQH/xAAcAAABBQEBAQAAAAAAAAAAAAAAAQIDBQYEBwj/xABNEAACAQIEBAMEBAkICQMFAAABAgMAEQQSITEFE0FRBiJhFDJxgQcjQpEzUmKCkqGxwdEVJHKTstLh8Bc0Q1NUg6LC8URjcwgWdLPD/8QAGAEBAQEBAQAAAAAAAAAAAAAAAAECAwT/xAAjEQEBAAICAgICAwEAAAAAAAAAAQIRITESQQNRMmEicfCh/9oADAMBAAIRAxEAPwD2qbf5Uy9Pm3qOsXtRei9FFQFzRmNFFUGc96M57mikohc570cw96bS0C8w96Oae9NooHc496Oce9NooH840nONNooHe0GgYg0y1KBTYfzzR7QaZRTYk9oPpR7QfSo6Q02JfaT2FHtJ7Co6LU2JPaT2pfaT2qKimxJ7V6Ue1+n66jtSWpsS+1+n6/8ACl9r9P11BagimxP7X6fro9r9P11z2opujo9s9KT20dq5zTGpujtm3plPl3plKooopCagWkpaKISkrn4liTHE7ruouL7bis6viaXqE+4/xrGWcx7bxwuXTVGkvWWm8WuilmCAKLk6iwHqTWSH00MHYmC8QVwrBXu8kerBSWsRb0GxPpSZy9LfjserGivn/ifj2eWX2kL+AJH4crmBBLgRXs4AbWw2Ar0Hw79JYmicyBA0YUuLkEZhcX6W+fQ9q1cpE8K34orznDfTHG8cjpCW5ZOZVkQnJewk1sO2l7i9LhvpiST3cJOfhlP7CaeUTxr0W9FYD/SsP+Dn/Z/20+P6Uwd8JMv9K/8A2oaeUPCt5RWIH0nJfWCUfJz/APzroj+kVD/sJv0Tb9YFTyi+Na+isxD45RtoZe+167E8UKf9m/zy/sJvTzx+zwy+l3SVnMV4+wsf4SRE9DJHf7s16rz9LnDr254+5rffar5Sp41tKL1nsJ44w0q5oX5gG/LKsR8QDcfOon8f4YbiUf8AL/ganlDxrTUVkW+lDBg6mX+qP8aib6WsCBcmYf8AJb+Na3E1WzoNYcfTJw7/AHkvzhenf6YeG/71/wCpl/hQ02tqCKqfDXivD49HfCuXCMFa6MlmIvazDXSri1EMopxFJQMIpDT6S1B0y70yny70yrVFFFFRBRS0lFV/Hf8AV5PgP7QrHKK2PHf9Xf4D+0KyKivN83b0/D0jxOHDoyMAVZSpBF9CLHQ71h+F+DIjj5Uds6wrE4X/AOQOQDpsLN1Pv1t5MdGpILoGH2S6htdRoTevP8Hx8nFTTxrnGNvBEhuFvEsPvHT7LSD4j1rOG9XTWWuEPHfBObEwqhIWcSMoW2uVVYk3Iy3U7W6etaGTw5E0Hsqv9blZ8ubW7LlOYDRyLDQ/HSqWTjGWXh5YFeQVADWDMk7MmZlLE3IUd977EVNgoo1lnxjrPGuHKycuQnMzO2XNnPmZfqxpc329K6XbHCsw/D3jV5PNLKweFVUOQiqWia5QNoLMAp7Lp1DBhJb2MTk9rTH9XKqfCYMHDupVGxERia8qxkMuKvIR5xrlzu2h+zSy4R1ziOFDaVspMMPmh+sRSDl1YeVrenrWkOiwcw0MG2/lmH7YCK6osMQbNFJcbhc9tPhAOtRLg5TmCxHSzApDhyWvLCoQeXQ2WYnTZhfQ1fcY4zg8M+RFEspJtDEqeXrZmtZPgdR2rN/Sn4Pgiy2vEwAO7GxB+DKCflUXEcRw/Bt9YwL/AO7QZn+eX3d+pFZrjHiLEzKQHGHj18kN7m340nvN8rD9Yqi4RwgO+Z75Bc7e9YX17DUX/pD41Zh7p5fTTYz6S3Iy4OBYx0eQ52/RGn3k1msZjcZiSRJLIwuARmIW5vYBF06bAdPQ2teILCilksWOg/EjUeUtYWJtqbdwRoL5m4GeMLcEAHyIWbfNYOz+ugv2F9PdtqSTqM3ntXJ4aAFySRr7guLqSCLj1H6jrsTInhtSN7m32TcdDYHY2uLttqLXupawxnHIAi2fO1yQbAlTYDMb6Xs5+GUqNsxqoeP5BlAVlzX8y3supubMupLMQCftG+pN7zU4cU2GMLjlswb3gQbMOzArqB+0a9dLbh3jhs1sYvPSwGewE6diHFs4F9m++ubhDBnzyHMblnY6WdrllB6tsSx0HyvXFxzBOsuqgZjlUKLWP4hH4wuAfuvVsl4qdcxq8UkqOsmHkSWMgMpZDkdTuCrDXqNCCCPSrPAvDi7qqiHEAE8pi2R+5iYEaelrj4a1mvB+LyzeyTmwdiI7/YmPa/2X0Hxynvfu4xwtL3SYKym4s4BVl2OgGotXOznTcqLieAaNzeOPMDtms4/Sa4OvpWdxhcXGWwP/ALrNp2tzDXoPDcb/AChEYncDFRjRlkZRMg+1ZLgHv5TbpodMzjYFRiGlYFSc12xNxbcNfD1rG+ksegf/AE+H+bYv/wCaP/8AX/hXrFeYfQRGow+KKPnBnTXzXvy+pZVr0+ukcsuyUlqdSUZNpLa04ikUaignl3phqSTeo6qiiilqBKKW1JQV3Hz/ADd/l/aFZBTpWv4+P5u/5v8AaFZA6Ak6Aak9AO5ry/N+T0/D+LznxIsft85LDOArZb2LBMOrALaQXNwdx161S4TMXjXkuqxSkCwU5RMxDaAgmxDAWvudq2PEVwU8UuKjc8ySGYraSRczRQkMDHe2igXBG1j1rHY6Uo6lrZeobbPzZst79jlO/Q11x6ZqaaMyyi4CB44uUcoDIp5gV7D7Ra7/ADFd7YNRBODbPljDxLHdlMuICG2moup2IuGX5cM8SSBCjNI8UIjujeVpY8Usa2I0sY3zX7yDW9dGLxAlVrSmzmNCuYWLK0chXKdQA0k1u3LtsaodwvFNKszPnjdeUzDLlXd4wgJOuhQ69mttVpg45H0VpW1uchhv92X99ReDlVI8Yzgsixq9r2JC52te+m1r1pI1WysIW5bKrKxmABDKGGh06/qrnleWpFT4lxj4XCxopfnzl7u4USRxot3tkFg1iB31Ou1YXCyIhJ2OxNibEm1z30zG3XKO5re+O8DzsOkkQ8+HBLx3VmEMq2z2W+gy3B9CeleYSNc736fKunx9MZ9u/GcQz3WNTbrca2toNNh1+JNc+IxEg0LEC3uhthcmxAPc9anwGAzyBJCV2sD5Rr3JFlHy+6ttg/BGGy6uLhAwyqG0NgCcxbqRtatXKYpJa85MpI1N7belN36VpuKeD3SVlLLfNpp5Tp3BNj6b26VRYrCvE+S5FzpYkA1qWVnTiY1J7Y1gNLDYWFr/AIxHU/H9mldK4JmYB7nMvlNybE6j9+nx7VzRRqQM4Zbn3hYj9Hf9dB2cPxpjsQVYsb2BJcHQhidge2uh10IBEyY1XxEZZj5LBdNM1xYAW/6juQNALAceN4Q0aq4KujAEOhBAv0YbofQgVyBvl2NTsX3idSsqTL1Isb/aXVSPkB8NO4r0DxHhEOWYhQsiB8ztibZmBY+ZWyjToLV5lxTHiSKFFuzIDcnW7Nl0232HytrYV6rxCJliijKk5IY1O+hCC+3qK5ZenSe2JxGO5ciyRyoHjbMpz4trEA30ZDcWuD6XrU8Ww0fEsGuIhurbSqNwRo6kdbXv0uCDWd4ng31KLr/QzfeCDXP4P8Rvg8Vln0jlssgsqhTfyyWAA0vY+hPYVbONwn1Xpf0G4ExYfFqwP+sLYkWuBEutemVReE8NkWXzM2aTMAxvluo8q+n8ava3jdzbjlNXQpKW1FaZJQm4opY/eH+elUSSb02nSb02iiikpagKKKKCu49+Ab4r/aFebeIJGmYYOLUuuec3y2hubR5ujSEZfRcxr0bxIxGGfKATpYE2BN9AT01614dhsXjIMTKkpjEzgzlhEJQUOVSc5lQKFICAEaW03145zeW3bC/xcOOwrSwviYxHExE0bwiQRCQZeWZY0J0Ye6Rc5wOhJFPwODjDFuazaxyRhpjlzK9iHB3JEhcE7XcbjXr4jiZZZYJZwkhCYjIWw4UZFEebylnzWuxHUHpelw2DXNa8VvItzFCU1F1LXizLmUXYj3db5au+Fc6cKBR75c7qcxDrmcviYTYkncKGN9OpvTlwLclQFZQZVlCxkLkdlZhlJvkAfKLnYVeQcKwareRoZSyZh/N4k+0VJAEJa/YEa5eoBIi47w/Arh5RFHA0nLa1kjVgUIzFcqjUXFzt22NZ8uV0y+JxrYRHVXZzNHJE4cnKQxsJAtgQwuwsdQwN+lWn8qyYrDYWARKJY28lyQghWFoue/VACeuh6X2rladMR5I7vK5ZBEVCEsXDF5NwsYCKbg7rbQXtccOxEOHiypIsjyrOs8hZCXdIiVVdbhVFiANr6i+2r/1IsvB3DosNJLlZmAw0bO7KwYlZJVYZDqtsmXKOijrWZ8QcLwfPw08JeOGZuY90IjCq4BCdb5tCoBABuNKf4m4tKMQ74SVlBWbMyWAZRLKx0I2/jXFwaDETJ7M7ZkyMIY2ZVVJV8yMCVNvNceuYjrSS97S301E/CIhLAUkjfnXDWNrvGuYBSGFsxuLNf91EWLw8SOMTiY0kZiWWM8wgACy+Ta12FtrEVRNgUTA8yaNOdimyKEGUJEhu722LEjf+jbaqQcPeMZlFwz5QWRWUk6gZm0VgPvqTHftd6aTjninDyOSjqbiw8p+OpsQF+N/lWSxrySyXC5simQ2uTkSxLX6i3W5+NaXBJinj5arhgpXNIVaIOova8mRjm6Ha3wro/kQYLDyMsnNmniMYyCyRpJ7+Ve7EAfmk/CyycJZazM8mRlQ2ylxIjX/2bnK6/IsT+vtXSOGZ4nyqAeY623tfM1r9wLfqqtvnhaOT3ojZGv23T42GncKB9kVZYLi7I2VpBG1ruGH1crC4V8ykFWN2BO/9L3V2jPwYlomII0Is6HYgjY+uu9RYbCPK4SJGdjsqgsx+Qrr4lIWZizISdBkYNpmJA7i22tjtWr8AQL7NO+cxFZolMiglwrqyAAjUed1b4oL9wt1NpJt2+Evo8khdZ8UpLL5o4VGYhvss7AEAjcDXW19rVa8T4ZiJCSEdr75oFJ+8Ra1yTcNjlBaPEEmUMwzRy+ZcmImOYjUXSVbjsOpIrt8SYRX5K+0qp9lyC6yFnElrzZlBsLxr+ke4vx3u8unUUcvhrEn/AGVx/wDit+6GqniHhLEm/wBTIfRcNKLkdPcFaL2AXz+2pbPLKPLOARIqg2HQgNm6/Z7Xp8cNrg45QDGykMMQFAKezFwxX7JjW2u4JvW5dM6ei/RViJWwAGJR0kRuW3MUqWCgZW138pAv3BrZVlfo9wzpBIJJBIS6EEMzeUYeFPtai7IzW/K71q63j055dkopaK0waRSx+8P89KDRF7wqh8m9Mp0m5ptFFLRRUBRRRQVniL8Afiv7a8YaYvxpg7C0cTC5yqERJlcXO1rHUnvXs3iI/UfnL++vCPpOlK4k5ft4dIdPtZpmdh9yAfnCuOXOev07Y/ihweMDRQZWBYe2ghSARnxEAW4G1wfnV+vB8K7xBSXRubzCskoBLLihJa5voYgB2y+pvheGYtYSA6gEAgZASxIngN27+WOTb99aU+KMKsgVBIkVnACI2dQ8eKBPm65pgeu/pVyl9LKt4uFo7ysMwycvL5mOXIGRbgk3spYepJOtVfE8FFFhFkUWZlmRrsxNgmIYaE/HXfamt4iw+bKJJVVWjZSUfM/LWRRmGU3vmBN7a9a4uM+I4XwqpGXLDnE+U2BZJQv63X/IqSXZbHTJiYcOedFLeQMSBllUSoxu8RYqDc2DK24Zb/avWnwk+ePMjKC0LSwRMcrtaMgAxkg2uup2Ouu5rI8Sw7PJFyE5f86RISqLC135hQZ8v5CG5zWzetOyYx35nMxHNRWRc7qGysMxAJjsQcv3i3qVmyV38f4sscqHEwkBsPNERGqgp/ODkfKWFiUI36tUnAuJCViYI2WQKEjzC2Z3Bym9zoMru2g8qd/eq0lkWSOTH55IQpUyZAWQyMrhmt76ZhcNuL2IBFq0OB4My4eZ4p1GR2xOFkiAZVjSMqsbAqLgqzqRc/qNLqQiHxVwYhw7MVhgiSCNQupsouQxIFzt8vjTeDYr2nB5ArFeYc4bKG1ymNlZdj5SB1vfXW1R8HxmOxUSl5FCsjyHPCjqQHWOMakWJOdtCAAB3qz8NcF5MLksclmOdhfpmLWsM63HTcEgVm3U1V7rp4VgIFuqApMVb3naS1hY5Q9hmsfxb2rOceN0yxgpGFITUdbmwsLW+F/jpap4sQxxaqfeU5rizXUKWNj1DLrfrmvptRjsBJIGZmCkqzDMd7Dso3200ANjVnFK8/SAgSi5HlB9bjzfsDffXVxWLNGrg7qh/SzE2/SFR49MsmICElVfKGO5AdkJ+ev311QRiTCot9eYYx6MwDRg9gTHlv8A+5XZzVWIwJRA+6tsf2fv+41qPA/EUiixiuCyqsGIsGs2WKVSWBG5AZWt1y2qm4fijypIJB+UtxqtyFcfK6v8Y6l8I8TGHxUEraLmMM3bK+lz8Ab/APLqZcxZ21h4lh4SW9nZWBVGAxDGzlcTFnIK2v5Wu3dgemtgvEcPiUmcxFTh8PIoyTW+qRnAUWXy+6rC4P2d7Gm4jDcQNwddZzvh9cyXw4N9TZ7323612S4bGjPlLEEtYWwxUpfEjKbqL+RYMo7trpe3G6/1bVqHDs5RIXYKxRT7RpaYPhiyDIQfLAp33YGjCcSwzAKI5dbOv1kbDK+IAJ9yxAlkI1uTVwuFxghUqsaTCQeYpCCYhAGIIUHXm3AtbU/ZFcKLxFQpMeuQKcseGNpBNm7DTLa50FwSADTY9G+jzFJJg1aNSqg8sZmzMRGoQEt12rT1mfAEUi4U81EjYyOcsahR01IAAB++4sTrWmrtj04ZdlooorTJDRF7wooi96rBI41ptqe1JRTbUWp1JUDbUWpTRQVPiT8D+cv768J41IcdxC6LdIiY1283KIZ2J21ZkHwBr23xxzPYpOSAZLfVgkAZ8rZbk6b14VwyWaG+E9lZ3hH1uSRCCXu6sxELX1e4BJAK1yv5bdcfx0sMJgi2KiVTHmXDTOslhlu2IBDXNwdGYZh36bV1ycSWLmyzXIjmVQt3UNeTEKEJuQoyojE2v94rM8e4jiFnLASQPyLE83O1g5c2cBbXKqth++uSbF4ieMq8szoxTIrzO6sATc5WP4wFr+tXx2u3puGgzSYcpnMcgznRwQrX9/qhAHca96pPFGCmHD5mkLiwAYMzi+ZoxYLexF7jbrWVMkyhfrpgQCzLzpDcC7BR5tBYZfjbvXN7ZLfI00pJ1a8stlFyb+92tvUmF2tyanxLFM64Ue0TSfXxoqvFGoVymjoyr5xqR23py8Emf35nBGUhDFHcsWTyAKliwMqXUi3n9DbNSYBihJd8zBdWeT6vJGXlJAPQKe/SrzEeNI/Zyc0y4nlqMpDcvOGi8wObS6RC5Fj2I3pZfRuJ+K8IdIpmGJJMcTP7iAn6sMydG9wkai2hHS1Q8I4g8eCmhWDJEYnDSGYv55gEBClQBdiNOmY70j+IsM8F2acytAY3HL8hlbD8o7HbzE/O9r104jiCvw7DRRI6M8kavnXLnMUXMLKb+Zc+Wxqfqn9OfwpxDMkcYnkQgcu5mIjTKTmujqU2y5QovtqDc1arjMRhpzDM/Pim911WzAGwJy6gEZlOn/iv8Cx4Y4WYSBS7SXYnRlWygENYldeYe2hvU8+JSFcgxHNsSg+rCNrbMl2Y6eUEkL0GmwqXtZ0m4dMF5jONQeUgJAJjbzEaaBQSfv31tXFxDj5yatYAZrdBc5gCPQBV+BqnxvGgxyR3bfRQWZmIAY2Guth8h00ApuI5vNmNu6ghmzflZTZdOhN7DatzH7ZtP4aRmXMPKym4Ot+XKsx+fL/bVhgeFXixEVjmU7b5uqEDqcyMPXKBXNw7C5o1aJvrFOdR1Eya5SOzKB+gB1q7w2IUqJ49LqAVvrZgMq/ESCIf82TvVtSKviEfNgE625qr57bOjLqfjZr36631vai4fHnzx9WW6+rKL2/z0vWikxAWSdR7oAkUW0yuc9rdhIxAHaZqz2E0s6jVZF+5gdP+gj51qJW74YiYnDpjZp8nLWKCZeWW80Ui5GNje7Ajp9v0pYeEQLdPajnUcjz4aTyuknOB3HmykJ87bm1VHhyQR4nEYeROZFNG7iMlgGkhUzJtrurrpV17ZAzyEYQEgNLn5soMmZHcuG6sVza9mFcrw3FtiseksEZ50a5VyhhBK+ZGWFRowupLSJfQ6MPU1yiKIqY1niAVLFuQ4IVVLFc2pBARjqNQNNQbccuLhAYNg10El4xiJQFy4ePEbe6upA6fgxa9gK6JZoRmHsy5Sz74mVSx/ni2YFdNIZFA6CSwqaVr/ByxmeO00BYyFwEikWSQGKQr5ibWyBiQb3sdtBXpAFeffRtgYHMjLEY3gdALTPIusUkYFiBYgNJp2cHrp6HXbHpwy7JSGnUWqsmUsXvfKltRF73yqqkNJSk02oCii9IaANFITRQUPjbHpBhGklbKiMCT12NgB1J2A71414bxEmJn4i4ADyxQlQraDMPIue9r5bAnvevSfpolA4TJcAlnjRbi9mY2DDsQL615T4a4jyZ8QenNVNCPdRcgsQLfaFc8p7jrhXRiMM2Icq+vs8UWGdh5vMgUzered8v5nrTsKOUFWMM0jANmCNoFZlMSArcBQ1mYA9RrcVnMXg0lxziNSsfkeQIzZtWQOQSTqS/w1rWcJ8BM7g82aOLS2SY3vd9db9Qh261LqTlqcuDHzkxucmaRQqqQAoszhj5ALtfTUD7Ci+tJ/wDb2VtSGDAXOVsgA3DHTKCM5y7gDW1wa7J+EwxC0WJxveyzLobDsN7afKq7EcLnR8gxGJKtDz8PaQjKjEWDW0zZTra3vfel+gnFMQt2CjKLHOAwJIZRNMDvuow0ehtqRrrVH7MdS2psxa4+0dXI9bkj/wAVZ8OCYedjJHNK7xpIAAHb3zmzk2LAuo19Ot6sDx/DwvdY5o3yWs0XmAuB73MNr7lgoNwLVremdbV48PSBez3IsbAjNyxcgnTbr3rqxNo8LA6hvqZX511ZQjSguim/Xy223YWvUuJ49CM0ipiL3zIOWLBN7F81jfqxUnUi5vUeG8SIFIOHmkGokDDylFH4Nt/ICSbdNO1Tdq8KXiCPA3MhYgB2QkWtlbzoCOqle+hKntUGFx8ckqc9QFZlV3DutkuATa5Gg1+VaTFcBlxER9miawAXlMQJo0JLKhzaTJcXVrhlsfiebwT4ccvJIyleXeNSRtJoCQe6kqfgGq+U0muWnwOB4eQyrLEy28o9oUIRYXDIrgnrv91UXiDFwLGVjeInUIFdLLfqES9vuqXGcIk/HJJVvfWNiGy3XzMpbfL1rmxnCgw82bK1tLmy58jroNDaMsfkKxO+2qzXAIiZ1Ye6h5jt0Crrqe5NgB1LAdannxXLbFctrLzCsY/K54kBHoBGfvWu6Xw1dM0bGNgMxQny3Wx07WBbXXbpWaZSNCCPQiuvbHSww+LP18h25QjUerOmVf0VZvzahwZyR5yNDKoUfjctWZvl5kH51RxRR/akI7/Vn9tz+ykxs6kKEzWUWBbtvYDYakn1JO21VGt4BZuKYYqfcSVnYWsoU4izEnTYqfmK0xGMCqRPmJju/wBfCVBOGCqwuwsDMTrqL2tcVi/BXEoYBPz1e0sRi5yAOsSuCDmUa6mx/N2rbYbwrhpo2kw8xdGQLcBZACCjsxBN8xKHQ297YW145cXl0x6OIxjObt58kqBkmg99po7Na9wg1ULYmy2NmNdHDXxnKm5rKzmJmiPMga0jO7R2I/Ja1zp9X1uagPAogTYyjTOfq0zD+dNKGDGSy3zFdQdNdNq5l8ORX0d81jF5YY8oJzbASbefa50HTc54V6X9H6TDDSe0m7GeQr7n4MhMlym+nfXprYE6gVjvo8McUHKUu2aV7M0eRcyIisNz+ITf1NbIV3x6cMuxRRRVZJRH73yoNEXvfKrFKxpL0NSUCg0E0UlQFFLSUGQ+k/grYrCRpG6oy4iOQMyllugewK9dSPur54TiORpOYDmaRmJFlBuwOi9BoT8xX094m/Br/T/7TWaeJT7wB+IB/bXHL5PHLTthjuPJfo6hWbFzZ/txkDY+ZnDD+wa1nBsLJFi55pomihWPEkyaWcGYOG0N75AenSrPE+AsG7lmhszEliryLck3Oga1cHGfo/gXDynDB1k5bBbyylSCLEEXNxa/6qxc5lW/GyKjA4nAssDNdDiVk5lpHIiePIxAzBtCdNe471NxzxYkWEhmweuaMRhjYtGEyqEva4b3rn8n1BGal8F4rlw8uK5zuDbfMCo8wI924JB7MPldcJ8IQnCquLxBAWRvq43UOpNrKUIYlrgnTWzelbsne2d1FguIz4qaN0tz5sFJH5WyZmhmWS2YEZSVFjtvVw/DjhYzPixc8twyGQFpWLSKkYbUscph+Fvyaq8Pw/DQyD2efFKUD5cqRkkulpAudQdkOuW3kc38rVyzSo0YjkfEuilh5pYnKljHm84hZrXyWN+lhqQC/oXnhTivtfNw+IRYwFeCPIxyHIQWUBtcy5lIPUdNKgxmEXC804k5EJYIdGaQk2tGl7tdApJ0AvqarI8HHhY/aF5ofmWhiM4cvOLG7qIlFhYEkNfYaXrIYvFSTyZpHaVybZiSSbnQDsPQVZju8dJa1UfiOXFlkjLwYZEDTupvM6LZFXMPtsbKqDS7a3FcqeNZsLO64cqYgQvKYZoxlVUOQ6EAZbAg6gXOpqw4iq4DCiNbF76sPtYop5mHdYUcBfy5L7qaw2WtYyVLbG2f6TAykPhlBIIzJKRrprZkOug69K4cb43Mvljw6i+gBZ3JJj5QAChb+XSs/wAP4a88qxwqWdth003JOwAGpJrcQ8Pg4Wgll+skYeUg2aUkaiLrFCOshGZulh70sxiy2osPw91RsTxFyoucqCwCnsFU+aToAPdsdQQSmT4zxU4hwcoVFuI0H2QdLk9WIC67WAAAAAC8a45LinzSEWGiRroka9FRegsB6m1V6it44+6zaYEotUjWNNtWkJG5U3UlT3Bsfvq/4bgsXhyZ1f2awBzOcgfqFMdvNca2K0/wauHSR5sS6jlKWjQ2uzDqoOhbYKO5vsutbxni74mTO+gFwiD3UUm9hfc9Sx1J1NZ7ul65b7gPiGLFxnLFEmJXM0itzTzVt5miKMGuOq62G21d68qS2YQnuAcSPv8Arddhv6/PyrB4popEkjOVkIZT2I/bXrXhzEDFWlw4y5r8zQNyX3ZLuxGp1Hl2I9a5Z4+Lcu2/8E8HiSESKiqxJ1UyWsMwGjMejN8rdhWnqt8PoRAoJubnWwF9d7DSrKumPUccuxeikorTINLF73yptOi3+VWKDTaU0lQFLRSUC0lqWigpfE/4Nf6f7jWdFarjmBeVFCWuGubm3S1Uw8PTfk/pf4V5vkxty4ej48pMXCBThXb/ACBN2X9Kl/kKbsP0hXPwy+m/LH7cE+HWQZZFDDezAEXGxsaocT4Fw5S0alDrYlpHWxB8pUvYrc3ttprcaVr/AORpfxR+kP40h4PL+L/1L/GrJlOk3iwP+jsC5WUXJW5ZDqFINtH1vYb3763NOj8CyLrzxcE5fKPIdLPmtdnFr30ubEZcordnhMv4n61/jVL4w4RjDg5FwsTNI9k8rICqt75BLDpcfnVqeduk/i8o8UYxSPIcyKWgw/Yon4eW35TEIPRWrj8G4LPilci6wq07evLF0HxL5B86ssf4C4k+QDBSqscaRqoyH3RdjcH7Tlm/Oqx8PeHuJYRXy8PlZnaNixsNIyWC2H5Vj+aBXo1/HUctzbO+M8ZnxTJe4hHKHYsCTK3zkZ/uFUccZYgAEkmwA1JJ0AA6mtFL4D4iSScHiLkkk8snU6k6Va+GuAYvCSmV+G4mWQD6o5GCo2vmIym52+Gvy11OE7q04fgF4bg3eVVLZRzddZZ21jw1/wDdqLFu5J6AivO+KcRkxErSzMWdjcnoOwA6KOgrZeLYMfi+UowGKjSME5TFIxaRj5nJCi/+J71nT4Lx3/B4n+ol/u1nCa5va5X0pLUtqtz4Pxv/AAmJ/qJf7tNPhTFj/wBLif6iX+7W0VJGtKRVk3hrFD/02I/qJf7tR/yHiAdYJh8YZP7tBw2pK624VMN4pR8Y3/hTPYZOsbj8xv4UEIFXnhXxM+CnDi7RtYSoPtL3H5QvcfMdapzhmH2W+akVHY1LNzROH1d4Yxiy4ZJI2DI92VhsQTVtXm/0ESk8NcEkhcQ4UdgUjYgdtST8zXpFSTU0zewaSloqobTod/lSUsO5+FWBKKU0lQJRRRRBS0UUCEUlOotQJailooEtRalpaBhFBFOtRaqpmWjLT7UWoGZaMtPotUDMtKFp1LQMy0tqWltVQ21NZT3NSUWoIgpHWl83+SaktRUEZB/zemiLvb7qmoqhqIBtpTr0UVAUUUUCGlh3NIaWDc1YFyGk5ZqaitaEOQ0cs1NRTQhyGjIamopoQ5T2oyntU1FNCHKe1Fj2qaimhBlNLapqKaENqKmoqaEFFT0U0IKKnopoQXovU9JTQhvRep7UlqaEOagmprUFaaHOhp1S5RRamhEt+tLUlqQipoR0tOIpLUCXovRQaKQmlg3PyprUuG6/L99J2j//2Q=="/>
          <p:cNvSpPr>
            <a:spLocks noChangeAspect="1" noChangeArrowheads="1"/>
          </p:cNvSpPr>
          <p:nvPr/>
        </p:nvSpPr>
        <p:spPr bwMode="auto">
          <a:xfrm>
            <a:off x="609600" y="-236538"/>
            <a:ext cx="2581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1988840"/>
            <a:ext cx="5654749" cy="4608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558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Perskaitę vadovėlio medžiagą apie </a:t>
            </a:r>
            <a:r>
              <a:rPr lang="lt-LT" sz="5400" dirty="0" err="1" smtClean="0"/>
              <a:t>P.Roizijų</a:t>
            </a:r>
            <a:r>
              <a:rPr lang="lt-LT" sz="5400" dirty="0" smtClean="0"/>
              <a:t>, išnagrinėsite jo satyrą ir atliksite pasirinktą kūrybinę užduotį.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125159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6600" dirty="0" smtClean="0"/>
              <a:t>Kuo skiriasi panegirinis vaizdavimo būdas nuo satyrinio?</a:t>
            </a:r>
            <a:endParaRPr lang="lt-LT" sz="6600" dirty="0"/>
          </a:p>
        </p:txBody>
      </p:sp>
    </p:spTree>
    <p:extLst>
      <p:ext uri="{BB962C8B-B14F-4D97-AF65-F5344CB8AC3E}">
        <p14:creationId xmlns:p14="http://schemas.microsoft.com/office/powerpoint/2010/main" val="294213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6000" dirty="0" smtClean="0"/>
              <a:t>Kokie teksto elementai rodo, kad šis kūrinys parašytas XVI </a:t>
            </a:r>
            <a:r>
              <a:rPr lang="lt-LT" sz="6000" dirty="0" err="1" smtClean="0"/>
              <a:t>a</a:t>
            </a:r>
            <a:r>
              <a:rPr lang="lt-LT" sz="6000" dirty="0" smtClean="0"/>
              <a:t>.?</a:t>
            </a:r>
            <a:endParaRPr lang="lt-LT" sz="6000" dirty="0"/>
          </a:p>
        </p:txBody>
      </p:sp>
    </p:spTree>
    <p:extLst>
      <p:ext uri="{BB962C8B-B14F-4D97-AF65-F5344CB8AC3E}">
        <p14:creationId xmlns:p14="http://schemas.microsoft.com/office/powerpoint/2010/main" val="390213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6600" dirty="0" smtClean="0"/>
              <a:t>Kuo kūrinys artimas mūsų gyvenamajam laikotarpiui? </a:t>
            </a:r>
            <a:endParaRPr lang="lt-LT" sz="6600" dirty="0"/>
          </a:p>
        </p:txBody>
      </p:sp>
    </p:spTree>
    <p:extLst>
      <p:ext uri="{BB962C8B-B14F-4D97-AF65-F5344CB8AC3E}">
        <p14:creationId xmlns:p14="http://schemas.microsoft.com/office/powerpoint/2010/main" val="2773192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Pasirenkamoji kūrybinė 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328592"/>
          </a:xfrm>
        </p:spPr>
        <p:txBody>
          <a:bodyPr>
            <a:normAutofit/>
          </a:bodyPr>
          <a:lstStyle/>
          <a:p>
            <a:r>
              <a:rPr lang="lt-LT" sz="4400" dirty="0" smtClean="0"/>
              <a:t>Sekdami </a:t>
            </a:r>
            <a:r>
              <a:rPr lang="lt-LT" sz="4400" dirty="0" err="1" smtClean="0"/>
              <a:t>Roizijaus</a:t>
            </a:r>
            <a:r>
              <a:rPr lang="lt-LT" sz="4400" dirty="0" smtClean="0"/>
              <a:t> stilistika sukurkite satyrą pasirinktai mūsų visuomenės ydai pašiepti.</a:t>
            </a:r>
          </a:p>
          <a:p>
            <a:r>
              <a:rPr lang="lt-LT" sz="4400" dirty="0" smtClean="0"/>
              <a:t>Sukurkite panegiriką P. </a:t>
            </a:r>
            <a:r>
              <a:rPr lang="lt-LT" sz="4400" dirty="0" err="1" smtClean="0"/>
              <a:t>Roizijui</a:t>
            </a:r>
            <a:r>
              <a:rPr lang="lt-LT" sz="4400" dirty="0" smtClean="0"/>
              <a:t> išaukštinti.</a:t>
            </a:r>
          </a:p>
          <a:p>
            <a:endParaRPr lang="lt-LT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786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Žygis">
  <a:themeElements>
    <a:clrScheme name="Žyg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Žyg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Žyg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</TotalTime>
  <Words>80</Words>
  <Application>Microsoft Office PowerPoint</Application>
  <PresentationFormat>Demonstracija ekrane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Žygis</vt:lpstr>
      <vt:lpstr>Ką gali nuveikti ispanas XVI a. Lietuvoje, kad jis būtų žinomas ir XXI a.?</vt:lpstr>
      <vt:lpstr>PowerPoint pristatymas</vt:lpstr>
      <vt:lpstr>PowerPoint pristatymas</vt:lpstr>
      <vt:lpstr>PowerPoint pristatymas</vt:lpstr>
      <vt:lpstr>PowerPoint pristatymas</vt:lpstr>
      <vt:lpstr>Pasirenkamoji kūrybinė užduotis</vt:lpstr>
    </vt:vector>
  </TitlesOfParts>
  <Company>K3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Ką gali nuveikti ispanas XVI a. Lietuvoje, kad jis būtų žinomas ir XXIa.?</dc:title>
  <dc:creator>Danguole</dc:creator>
  <cp:lastModifiedBy>Danguole</cp:lastModifiedBy>
  <cp:revision>4</cp:revision>
  <dcterms:created xsi:type="dcterms:W3CDTF">2012-09-12T15:35:01Z</dcterms:created>
  <dcterms:modified xsi:type="dcterms:W3CDTF">2012-09-20T14:54:46Z</dcterms:modified>
</cp:coreProperties>
</file>