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56" r:id="rId2"/>
    <p:sldId id="270" r:id="rId3"/>
    <p:sldId id="271" r:id="rId4"/>
    <p:sldId id="264" r:id="rId5"/>
    <p:sldId id="266" r:id="rId6"/>
    <p:sldId id="268" r:id="rId7"/>
    <p:sldId id="259" r:id="rId8"/>
    <p:sldId id="258" r:id="rId9"/>
    <p:sldId id="261" r:id="rId10"/>
    <p:sldId id="260" r:id="rId11"/>
    <p:sldId id="262" r:id="rId12"/>
    <p:sldId id="269" r:id="rId13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37891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lt-LT"/>
            </a:p>
          </p:txBody>
        </p:sp>
        <p:sp>
          <p:nvSpPr>
            <p:cNvPr id="37892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lt-LT" sz="2400">
                <a:latin typeface="Times New Roman" pitchFamily="18" charset="0"/>
              </a:endParaRPr>
            </a:p>
          </p:txBody>
        </p:sp>
        <p:sp>
          <p:nvSpPr>
            <p:cNvPr id="37893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lt-LT">
                <a:latin typeface="Arial" charset="0"/>
              </a:endParaRPr>
            </a:p>
          </p:txBody>
        </p:sp>
      </p:grpSp>
      <p:sp>
        <p:nvSpPr>
          <p:cNvPr id="378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lt-LT"/>
              <a:t>Spustelėkite, jei norite keisite ruoš. pav. stilių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lt-LT"/>
              <a:t>Spustelėkite ruošinio paantraštės stiliui keisti</a:t>
            </a:r>
          </a:p>
        </p:txBody>
      </p:sp>
      <p:sp>
        <p:nvSpPr>
          <p:cNvPr id="37896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AC9DB75E-F74D-491E-B62E-6AF984160390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37897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37898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3653261-FB46-4CC5-AABB-A3D3C0BA6E8A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A98787-EFD0-43B0-8AA3-DB287316BE7F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ED6B1-01DC-41E4-A10D-E5BAB010FD3F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14C1F3-9305-4457-8913-73A0EFD660F8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E65C0-0DA6-4358-9E03-51A14D8E5FB9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5B7333-3EC1-47F6-8C84-BB7105B421C7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1CA74-68B8-457C-B981-F630714BC35A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FD1BE3-1308-4DD0-94FD-C21DC927860B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D83F4-486E-4B0B-9161-15AA3D894945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F64228-65C3-4DE1-A05D-466CD77DE428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24057-B2EA-4368-9C93-BB937149DE77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48DCC4-8201-46DB-ABE2-0A7E16F181BF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3B3CD-A72F-4DA0-AD3D-C2247DD67D57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3B60F8-3839-48C0-972B-07EC2E6D8AAA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B70B6-18FD-4439-85BF-D8E69A89EE7C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6B2082-F9F3-4853-9381-58841C816898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6BB45-4D0F-4EBD-8CE5-A58ACDB30C65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E24279-AD81-4EE7-B259-2EAF69A99997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4939-70B8-4666-A9C5-0414D15D1584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A4F49E-F9B2-41BA-96C8-FD1C1C797E71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96B3F-F601-455F-8522-F76D613E6F16}" type="slidenum">
              <a:rPr lang="lt-LT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36867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lt-LT" sz="2400">
                <a:latin typeface="Times New Roman" pitchFamily="18" charset="0"/>
              </a:endParaRPr>
            </a:p>
          </p:txBody>
        </p:sp>
        <p:sp>
          <p:nvSpPr>
            <p:cNvPr id="36868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lt-LT">
                <a:latin typeface="Arial" charset="0"/>
              </a:endParaRPr>
            </a:p>
          </p:txBody>
        </p:sp>
        <p:sp>
          <p:nvSpPr>
            <p:cNvPr id="36869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368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Spustelėkite, jei norite keisite ruoš. pav. stilių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5AC94525-354C-4098-8271-5D272AB05767}" type="datetimeFigureOut">
              <a:rPr lang="lt-LT"/>
              <a:pPr/>
              <a:t>2012.09.17</a:t>
            </a:fld>
            <a:endParaRPr lang="lt-LT"/>
          </a:p>
        </p:txBody>
      </p:sp>
      <p:sp>
        <p:nvSpPr>
          <p:cNvPr id="3687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lt-LT"/>
          </a:p>
        </p:txBody>
      </p:sp>
      <p:sp>
        <p:nvSpPr>
          <p:cNvPr id="3687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2AAA6B-BE8E-4D8C-8D9E-7056E122AD04}" type="slidenum">
              <a:rPr lang="lt-LT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ntraštė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lt-LT" sz="4000"/>
              <a:t>	Žmogaus jautrumo problema J. Biliūno novelėje „Ubagas“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2181225" y="3905250"/>
            <a:ext cx="5691188" cy="1593850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lt-LT" dirty="0" smtClean="0">
                <a:solidFill>
                  <a:srgbClr val="898989"/>
                </a:solidFill>
              </a:rPr>
              <a:t>Laima </a:t>
            </a:r>
            <a:r>
              <a:rPr lang="lt-LT" smtClean="0">
                <a:solidFill>
                  <a:srgbClr val="898989"/>
                </a:solidFill>
              </a:rPr>
              <a:t>Bautronienė</a:t>
            </a:r>
            <a:endParaRPr lang="lt-LT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Pamokos uždavinys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lt-LT"/>
              <a:t>Remdamiesi klausimų atsakymų metodu analizuos novelę “Ubagas”, aptars žmogaus jautrumo problemą, apibendrins, kokias vertybes gina rašytojas.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Klausimų bankas 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lt-LT"/>
              <a:t>Lapeliuose užrašome klausimą iš kūrinio, kuris prasidėtų žodžiu </a:t>
            </a:r>
            <a:r>
              <a:rPr lang="lt-LT" u="sng"/>
              <a:t>kodėl </a:t>
            </a:r>
            <a:r>
              <a:rPr lang="lt-LT"/>
              <a:t>arba</a:t>
            </a:r>
            <a:r>
              <a:rPr lang="lt-LT" u="sng"/>
              <a:t> kaip.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8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 sz="1600"/>
              <a:t>Namai Niūronyse. Čia rašytojas, viešėdamas tėviškėje, gyvendavo ir kurdavo.</a:t>
            </a:r>
          </a:p>
        </p:txBody>
      </p:sp>
      <p:pic>
        <p:nvPicPr>
          <p:cNvPr id="14338" name="Picture 39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ntraštė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/>
              <a:t>Kaip tai susiję su kūriniu?</a:t>
            </a:r>
          </a:p>
        </p:txBody>
      </p:sp>
      <p:sp>
        <p:nvSpPr>
          <p:cNvPr id="15362" name="Turinio vietos rezervavimo ženklas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2238" y="1628775"/>
            <a:ext cx="3673475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2133600"/>
            <a:ext cx="30543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ntraštė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/>
              <a:t>Medus !</a:t>
            </a:r>
          </a:p>
        </p:txBody>
      </p:sp>
      <p:sp>
        <p:nvSpPr>
          <p:cNvPr id="16386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endParaRPr lang="lt-LT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35756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1722438"/>
            <a:ext cx="517683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ntraštė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/>
              <a:t>Pagrindinė tema-skriauda</a:t>
            </a:r>
          </a:p>
        </p:txBody>
      </p:sp>
      <p:sp>
        <p:nvSpPr>
          <p:cNvPr id="17410" name="Turinio vietos rezervavimo ženklas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609600" indent="-609600" algn="just">
              <a:buFontTx/>
              <a:buNone/>
            </a:pPr>
            <a:r>
              <a:rPr lang="lt-LT"/>
              <a:t>Pasakodamas apie skriaudžiamus, siekia sužadinti žmogaus sąžinę. Ji leidžia matyti, jausti, užjausti šalia esantį.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ntraštė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/>
              <a:t>Įrašykite kūrinių pavadinimus</a:t>
            </a:r>
          </a:p>
        </p:txBody>
      </p:sp>
      <p:sp>
        <p:nvSpPr>
          <p:cNvPr id="18434" name="Turinio vietos rezervavimo ženklas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lt-LT"/>
              <a:t>Vaizduodamas žmogų J. Biliūnas stengiasi sužadinti skaitytojo sąžinės jausmą (apsakymuose....) arba parodo veikėją, kenčiantį dėl sąžinės graužaties (apsakymuose...)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ntraštė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/>
              <a:t>Vertybės </a:t>
            </a:r>
          </a:p>
        </p:txBody>
      </p:sp>
      <p:sp>
        <p:nvSpPr>
          <p:cNvPr id="19458" name="Turinio vietos rezervavimo ženklas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lt-LT"/>
              <a:t>Kokias vertybes gina J. Biliūno kūryba?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Antraštė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/>
              <a:t>Kokias vertybes gina J. Biliūnas?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lt-LT"/>
              <a:t>Svarbiausia  vertybė- žmogiškieji santykiai, paremti Dekalogu. Visuose kūriniuose jis moko, kaip įveikti moralinį blogį ( retai- socialinį ). </a:t>
            </a:r>
            <a:endParaRPr lang="en-GB"/>
          </a:p>
          <a:p>
            <a:pPr marL="0" indent="0"/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ntraštė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lt-LT"/>
              <a:t>Esminės kūrybos ypatybės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lt-LT"/>
              <a:t>Žmonių tarpusavio ryšiai gėrio ir blogio prasme.</a:t>
            </a:r>
          </a:p>
          <a:p>
            <a:pPr marL="0" indent="0">
              <a:buFont typeface="Wingdings" pitchFamily="2" charset="2"/>
              <a:buNone/>
            </a:pPr>
            <a:endParaRPr lang="lt-LT"/>
          </a:p>
          <a:p>
            <a:pPr marL="0" indent="0" algn="just">
              <a:buFontTx/>
              <a:buNone/>
            </a:pPr>
            <a:r>
              <a:rPr lang="lt-LT"/>
              <a:t>Užuojauta ir meilė kitam. O visas žmogaus gyvenimas - tai moralinis tobulėjimas. Tą kelią žmonija eina nuo priešistorinių laikų iki dabarties ( </a:t>
            </a:r>
            <a:r>
              <a:rPr lang="en-US"/>
              <a:t>=</a:t>
            </a:r>
            <a:r>
              <a:rPr lang="lt-LT"/>
              <a:t> nuo tamsos į šviesą).</a:t>
            </a:r>
            <a:endParaRPr lang="en-GB"/>
          </a:p>
          <a:p>
            <a:pPr marL="0" indent="0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i="1"/>
              <a:t>Kaip reaguotumėte,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lt-LT" i="1"/>
              <a:t> jeigu sakyčiau, jog J. Biliūno kūryba ─ tauškalai, banali, neaktuali ir atgyvenusi?</a:t>
            </a:r>
            <a:endParaRPr lang="lt-L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žtemimas">
  <a:themeElements>
    <a:clrScheme name="Užtemimas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Užtemimas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žtemimas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žtemimas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žtemimas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žtemimas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žtemimas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žtemimas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žtemimas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žtemimas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žtemimas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žtemimas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52</TotalTime>
  <Words>208</Words>
  <Application>Microsoft Office PowerPoint</Application>
  <PresentationFormat>Demonstracija ekrane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Užtemimas</vt:lpstr>
      <vt:lpstr> Žmogaus jautrumo problema J. Biliūno novelėje „Ubagas“</vt:lpstr>
      <vt:lpstr>Pamokos uždavinys</vt:lpstr>
      <vt:lpstr>Klausimų bankas  </vt:lpstr>
      <vt:lpstr>Namai Niūronyse. Čia rašytojas, viešėdamas tėviškėje, gyvendavo ir kurdavo.</vt:lpstr>
      <vt:lpstr>Kaip tai susiję su kūriniu?</vt:lpstr>
      <vt:lpstr>Medus !</vt:lpstr>
      <vt:lpstr>Pagrindinė tema-skriauda</vt:lpstr>
      <vt:lpstr>Įrašykite kūrinių pavadinimus</vt:lpstr>
      <vt:lpstr>Vertybės </vt:lpstr>
      <vt:lpstr>Kokias vertybes gina J. Biliūnas?</vt:lpstr>
      <vt:lpstr>Esminės kūrybos ypatybės</vt:lpstr>
      <vt:lpstr>Kaip reaguotumėte,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Mokytojas</dc:creator>
  <cp:lastModifiedBy>Mokytojas</cp:lastModifiedBy>
  <cp:revision>6</cp:revision>
  <dcterms:created xsi:type="dcterms:W3CDTF">2012-02-27T12:45:48Z</dcterms:created>
  <dcterms:modified xsi:type="dcterms:W3CDTF">2012-09-17T09:39:40Z</dcterms:modified>
</cp:coreProperties>
</file>