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2EEE5CE3-2B22-4B10-B0CE-BFDC177FF288}" type="datetimeFigureOut">
              <a:rPr lang="lt-LT" smtClean="0"/>
              <a:t>2012.08.27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9F216-B739-45C0-BE6A-DEC79053672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5CE3-2B22-4B10-B0CE-BFDC177FF288}" type="datetimeFigureOut">
              <a:rPr lang="lt-LT" smtClean="0"/>
              <a:t>2012.08.27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9F216-B739-45C0-BE6A-DEC79053672F}" type="slidenum">
              <a:rPr lang="lt-LT" smtClean="0"/>
              <a:t>‹#›</a:t>
            </a:fld>
            <a:endParaRPr lang="lt-LT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5CE3-2B22-4B10-B0CE-BFDC177FF288}" type="datetimeFigureOut">
              <a:rPr lang="lt-LT" smtClean="0"/>
              <a:t>2012.08.27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9F216-B739-45C0-BE6A-DEC79053672F}" type="slidenum">
              <a:rPr lang="lt-LT" smtClean="0"/>
              <a:t>‹#›</a:t>
            </a:fld>
            <a:endParaRPr lang="lt-LT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5CE3-2B22-4B10-B0CE-BFDC177FF288}" type="datetimeFigureOut">
              <a:rPr lang="lt-LT" smtClean="0"/>
              <a:t>2012.08.27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9F216-B739-45C0-BE6A-DEC79053672F}" type="slidenum">
              <a:rPr lang="lt-LT" smtClean="0"/>
              <a:t>‹#›</a:t>
            </a:fld>
            <a:endParaRPr lang="lt-LT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5CE3-2B22-4B10-B0CE-BFDC177FF288}" type="datetimeFigureOut">
              <a:rPr lang="lt-LT" smtClean="0"/>
              <a:t>2012.08.27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9F216-B739-45C0-BE6A-DEC79053672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5CE3-2B22-4B10-B0CE-BFDC177FF288}" type="datetimeFigureOut">
              <a:rPr lang="lt-LT" smtClean="0"/>
              <a:t>2012.08.27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9F216-B739-45C0-BE6A-DEC79053672F}" type="slidenum">
              <a:rPr lang="lt-LT" smtClean="0"/>
              <a:t>‹#›</a:t>
            </a:fld>
            <a:endParaRPr lang="lt-LT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5CE3-2B22-4B10-B0CE-BFDC177FF288}" type="datetimeFigureOut">
              <a:rPr lang="lt-LT" smtClean="0"/>
              <a:t>2012.08.27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9F216-B739-45C0-BE6A-DEC79053672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5CE3-2B22-4B10-B0CE-BFDC177FF288}" type="datetimeFigureOut">
              <a:rPr lang="lt-LT" smtClean="0"/>
              <a:t>2012.08.27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9F216-B739-45C0-BE6A-DEC79053672F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5CE3-2B22-4B10-B0CE-BFDC177FF288}" type="datetimeFigureOut">
              <a:rPr lang="lt-LT" smtClean="0"/>
              <a:t>2012.08.27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9F216-B739-45C0-BE6A-DEC79053672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5CE3-2B22-4B10-B0CE-BFDC177FF288}" type="datetimeFigureOut">
              <a:rPr lang="lt-LT" smtClean="0"/>
              <a:t>2012.08.27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9F216-B739-45C0-BE6A-DEC79053672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5CE3-2B22-4B10-B0CE-BFDC177FF288}" type="datetimeFigureOut">
              <a:rPr lang="lt-LT" smtClean="0"/>
              <a:t>2012.08.27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9F216-B739-45C0-BE6A-DEC79053672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EEE5CE3-2B22-4B10-B0CE-BFDC177FF288}" type="datetimeFigureOut">
              <a:rPr lang="lt-LT" smtClean="0"/>
              <a:t>2012.08.27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949F216-B739-45C0-BE6A-DEC79053672F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 smtClean="0"/>
              <a:t>Žaidimas „Praleisk savo gyvenimą“</a:t>
            </a:r>
            <a:endParaRPr lang="lt-LT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A. </a:t>
            </a:r>
            <a:r>
              <a:rPr lang="lt-LT" dirty="0" err="1" smtClean="0"/>
              <a:t>Vaičiulienė</a:t>
            </a:r>
            <a:r>
              <a:rPr lang="lt-LT" dirty="0" smtClean="0"/>
              <a:t>, lietuvių kalbos mokytoja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4681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Kaip žaisti?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2800" b="1" dirty="0" smtClean="0"/>
              <a:t>Jūs turite 10 lapelių – kreditų, tai jūsų pinigai.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b="1" dirty="0" smtClean="0"/>
              <a:t>Renkatės (perkate) vieną iš dviejų siūlomų variantų (galima ir nepirkti). 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b="1" dirty="0" smtClean="0"/>
              <a:t>Už pasirinktą pirkti prekę mokate kreditais. Primenu – jų turite 10.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b="1" dirty="0" smtClean="0"/>
              <a:t>Pradedame.</a:t>
            </a:r>
            <a:endParaRPr lang="lt-LT" sz="2800" b="1" dirty="0"/>
          </a:p>
        </p:txBody>
      </p:sp>
    </p:spTree>
    <p:extLst>
      <p:ext uri="{BB962C8B-B14F-4D97-AF65-F5344CB8AC3E}">
        <p14:creationId xmlns:p14="http://schemas.microsoft.com/office/powerpoint/2010/main" val="117384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Ką renkatės?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2800" b="1" dirty="0" smtClean="0"/>
              <a:t>Katę </a:t>
            </a:r>
            <a:r>
              <a:rPr lang="lt-LT" sz="2800" b="1" dirty="0" smtClean="0">
                <a:solidFill>
                  <a:srgbClr val="FF0000"/>
                </a:solidFill>
              </a:rPr>
              <a:t>(1 kreditas) </a:t>
            </a:r>
            <a:r>
              <a:rPr lang="lt-LT" sz="2800" b="1" dirty="0" smtClean="0"/>
              <a:t>ar šunį </a:t>
            </a:r>
            <a:r>
              <a:rPr lang="lt-LT" sz="2800" b="1" dirty="0" smtClean="0">
                <a:solidFill>
                  <a:srgbClr val="FF0000"/>
                </a:solidFill>
              </a:rPr>
              <a:t>(2 kreditai)</a:t>
            </a:r>
            <a:r>
              <a:rPr lang="lt-LT" sz="2800" b="1" dirty="0" smtClean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b="1" dirty="0" smtClean="0"/>
              <a:t>Trumpą galimybę sugrįžti į vaikystę </a:t>
            </a:r>
            <a:r>
              <a:rPr lang="lt-LT" sz="2800" b="1" dirty="0">
                <a:solidFill>
                  <a:srgbClr val="FF0000"/>
                </a:solidFill>
              </a:rPr>
              <a:t>(2 kreditai</a:t>
            </a:r>
            <a:r>
              <a:rPr lang="lt-LT" sz="2800" b="1" dirty="0" smtClean="0">
                <a:solidFill>
                  <a:srgbClr val="FF0000"/>
                </a:solidFill>
              </a:rPr>
              <a:t>) </a:t>
            </a:r>
            <a:r>
              <a:rPr lang="lt-LT" sz="2800" b="1" dirty="0" smtClean="0"/>
              <a:t>ar pirmąjį bučinį </a:t>
            </a:r>
            <a:r>
              <a:rPr lang="lt-LT" sz="2800" b="1" dirty="0" smtClean="0">
                <a:solidFill>
                  <a:srgbClr val="FF0000"/>
                </a:solidFill>
              </a:rPr>
              <a:t>(3 </a:t>
            </a:r>
            <a:r>
              <a:rPr lang="lt-LT" sz="2800" b="1" dirty="0">
                <a:solidFill>
                  <a:srgbClr val="FF0000"/>
                </a:solidFill>
              </a:rPr>
              <a:t>kreditai</a:t>
            </a:r>
            <a:r>
              <a:rPr lang="lt-LT" sz="2800" b="1" dirty="0" smtClean="0">
                <a:solidFill>
                  <a:srgbClr val="FF0000"/>
                </a:solidFill>
              </a:rPr>
              <a:t>)</a:t>
            </a:r>
            <a:r>
              <a:rPr lang="lt-LT" sz="2800" b="1" dirty="0" smtClean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b="1" dirty="0" smtClean="0"/>
              <a:t>Namą </a:t>
            </a:r>
            <a:r>
              <a:rPr lang="lt-LT" sz="2800" b="1" dirty="0">
                <a:solidFill>
                  <a:srgbClr val="FF0000"/>
                </a:solidFill>
              </a:rPr>
              <a:t>(2 kreditai</a:t>
            </a:r>
            <a:r>
              <a:rPr lang="lt-LT" sz="2800" b="1" dirty="0" smtClean="0">
                <a:solidFill>
                  <a:srgbClr val="FF0000"/>
                </a:solidFill>
              </a:rPr>
              <a:t>)</a:t>
            </a:r>
            <a:r>
              <a:rPr lang="lt-LT" sz="2800" b="1" dirty="0" smtClean="0"/>
              <a:t> ar butą </a:t>
            </a:r>
            <a:r>
              <a:rPr lang="lt-LT" sz="2800" b="1" dirty="0">
                <a:solidFill>
                  <a:srgbClr val="FF0000"/>
                </a:solidFill>
              </a:rPr>
              <a:t>(1 kreditas) </a:t>
            </a:r>
            <a:r>
              <a:rPr lang="lt-LT" sz="2800" b="1" dirty="0" smtClean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b="1" dirty="0" smtClean="0"/>
              <a:t>Pasimatymą su pirmąja savo meile </a:t>
            </a:r>
            <a:r>
              <a:rPr lang="lt-LT" sz="2800" b="1" dirty="0">
                <a:solidFill>
                  <a:srgbClr val="FF0000"/>
                </a:solidFill>
              </a:rPr>
              <a:t>(3 kreditai</a:t>
            </a:r>
            <a:r>
              <a:rPr lang="lt-LT" sz="2800" b="1" dirty="0" smtClean="0">
                <a:solidFill>
                  <a:srgbClr val="FF0000"/>
                </a:solidFill>
              </a:rPr>
              <a:t>) </a:t>
            </a:r>
            <a:r>
              <a:rPr lang="lt-LT" sz="2800" b="1" dirty="0" smtClean="0"/>
              <a:t>ar romantiškas atostogas užsieny </a:t>
            </a:r>
            <a:r>
              <a:rPr lang="lt-LT" sz="2800" b="1" dirty="0">
                <a:solidFill>
                  <a:srgbClr val="FF0000"/>
                </a:solidFill>
              </a:rPr>
              <a:t>(2 kreditai)</a:t>
            </a:r>
            <a:r>
              <a:rPr lang="lt-LT" sz="2800" b="1" dirty="0"/>
              <a:t> </a:t>
            </a:r>
            <a:r>
              <a:rPr lang="lt-LT" sz="2800" b="1" dirty="0" smtClean="0"/>
              <a:t>?</a:t>
            </a:r>
          </a:p>
          <a:p>
            <a:pPr marL="457200" indent="-457200">
              <a:buFont typeface="+mj-lt"/>
              <a:buAutoNum type="arabicPeriod"/>
            </a:pPr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6652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Ką renkatės?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dirty="0" smtClean="0"/>
              <a:t>5. </a:t>
            </a:r>
            <a:r>
              <a:rPr lang="lt-LT" b="1" dirty="0" smtClean="0"/>
              <a:t>Pelningą verslą </a:t>
            </a:r>
            <a:r>
              <a:rPr lang="lt-LT" b="1" dirty="0" smtClean="0">
                <a:solidFill>
                  <a:srgbClr val="FF0000"/>
                </a:solidFill>
              </a:rPr>
              <a:t>(4 </a:t>
            </a:r>
            <a:r>
              <a:rPr lang="lt-LT" b="1" dirty="0">
                <a:solidFill>
                  <a:srgbClr val="FF0000"/>
                </a:solidFill>
              </a:rPr>
              <a:t>kreditai</a:t>
            </a:r>
            <a:r>
              <a:rPr lang="lt-LT" b="1" dirty="0" smtClean="0">
                <a:solidFill>
                  <a:srgbClr val="FF0000"/>
                </a:solidFill>
              </a:rPr>
              <a:t>) </a:t>
            </a:r>
            <a:r>
              <a:rPr lang="lt-LT" b="1" dirty="0" smtClean="0"/>
              <a:t>ar</a:t>
            </a:r>
            <a:r>
              <a:rPr lang="lt-LT" b="1" dirty="0" smtClean="0">
                <a:solidFill>
                  <a:srgbClr val="FF0000"/>
                </a:solidFill>
              </a:rPr>
              <a:t> </a:t>
            </a:r>
            <a:r>
              <a:rPr lang="lt-LT" b="1" dirty="0" smtClean="0"/>
              <a:t>mėgstamą darbą </a:t>
            </a:r>
            <a:r>
              <a:rPr lang="lt-LT" b="1" dirty="0">
                <a:solidFill>
                  <a:srgbClr val="FF0000"/>
                </a:solidFill>
              </a:rPr>
              <a:t>(3 kreditai</a:t>
            </a:r>
            <a:r>
              <a:rPr lang="lt-LT" b="1" dirty="0" smtClean="0">
                <a:solidFill>
                  <a:srgbClr val="FF0000"/>
                </a:solidFill>
              </a:rPr>
              <a:t>)?</a:t>
            </a:r>
          </a:p>
          <a:p>
            <a:pPr marL="0" indent="0">
              <a:buNone/>
            </a:pPr>
            <a:r>
              <a:rPr lang="lt-LT" b="1" dirty="0" smtClean="0"/>
              <a:t>6. Mylimą  žmogų visam gyvenimui </a:t>
            </a:r>
            <a:r>
              <a:rPr lang="lt-LT" b="1" dirty="0">
                <a:solidFill>
                  <a:srgbClr val="FF0000"/>
                </a:solidFill>
              </a:rPr>
              <a:t>(4 kreditai) </a:t>
            </a:r>
            <a:r>
              <a:rPr lang="lt-LT" b="1" dirty="0" smtClean="0"/>
              <a:t>ar išlošti milijoną </a:t>
            </a:r>
            <a:r>
              <a:rPr lang="lt-LT" b="1" dirty="0">
                <a:solidFill>
                  <a:srgbClr val="FF0000"/>
                </a:solidFill>
              </a:rPr>
              <a:t>(3 kreditai</a:t>
            </a:r>
            <a:r>
              <a:rPr lang="lt-LT" b="1" dirty="0" smtClean="0">
                <a:solidFill>
                  <a:srgbClr val="FF0000"/>
                </a:solidFill>
              </a:rPr>
              <a:t>)?</a:t>
            </a:r>
            <a:endParaRPr lang="lt-LT" b="1" dirty="0" smtClean="0"/>
          </a:p>
          <a:p>
            <a:pPr marL="0" indent="0">
              <a:buNone/>
            </a:pPr>
            <a:r>
              <a:rPr lang="lt-LT" b="1" dirty="0" smtClean="0"/>
              <a:t>7. Mielą, darnią šeimą </a:t>
            </a:r>
            <a:r>
              <a:rPr lang="lt-LT" b="1" dirty="0" smtClean="0">
                <a:solidFill>
                  <a:srgbClr val="FF0000"/>
                </a:solidFill>
              </a:rPr>
              <a:t>(5 </a:t>
            </a:r>
            <a:r>
              <a:rPr lang="lt-LT" b="1" dirty="0">
                <a:solidFill>
                  <a:srgbClr val="FF0000"/>
                </a:solidFill>
              </a:rPr>
              <a:t>kreditai</a:t>
            </a:r>
            <a:r>
              <a:rPr lang="lt-LT" b="1" dirty="0" smtClean="0">
                <a:solidFill>
                  <a:srgbClr val="FF0000"/>
                </a:solidFill>
              </a:rPr>
              <a:t>) </a:t>
            </a:r>
            <a:r>
              <a:rPr lang="lt-LT" b="1" dirty="0" smtClean="0"/>
              <a:t>ar galimybę tapti pasaulinio garso žvaigžde </a:t>
            </a:r>
            <a:r>
              <a:rPr lang="lt-LT" b="1" dirty="0">
                <a:solidFill>
                  <a:srgbClr val="FF0000"/>
                </a:solidFill>
              </a:rPr>
              <a:t>(4 kreditai) </a:t>
            </a:r>
            <a:r>
              <a:rPr lang="lt-LT" b="1" dirty="0" smtClean="0">
                <a:solidFill>
                  <a:srgbClr val="FF0000"/>
                </a:solidFill>
              </a:rPr>
              <a:t>?</a:t>
            </a:r>
            <a:endParaRPr lang="lt-LT" b="1" dirty="0" smtClean="0"/>
          </a:p>
          <a:p>
            <a:pPr marL="0" indent="0">
              <a:buNone/>
            </a:pPr>
            <a:r>
              <a:rPr lang="lt-LT" b="1" dirty="0" smtClean="0"/>
              <a:t>8.Ramią senatvę </a:t>
            </a:r>
            <a:r>
              <a:rPr lang="lt-LT" b="1" dirty="0" smtClean="0">
                <a:solidFill>
                  <a:srgbClr val="FF0000"/>
                </a:solidFill>
              </a:rPr>
              <a:t>(3 </a:t>
            </a:r>
            <a:r>
              <a:rPr lang="lt-LT" b="1" dirty="0">
                <a:solidFill>
                  <a:srgbClr val="FF0000"/>
                </a:solidFill>
              </a:rPr>
              <a:t>kreditai) </a:t>
            </a:r>
            <a:r>
              <a:rPr lang="lt-LT" b="1" dirty="0" smtClean="0"/>
              <a:t>ar neskausmingai numirti </a:t>
            </a:r>
            <a:r>
              <a:rPr lang="lt-LT" b="1" dirty="0">
                <a:solidFill>
                  <a:srgbClr val="FF0000"/>
                </a:solidFill>
              </a:rPr>
              <a:t>(4 kreditai) </a:t>
            </a:r>
            <a:r>
              <a:rPr lang="lt-LT" b="1" dirty="0" smtClean="0">
                <a:solidFill>
                  <a:srgbClr val="FF0000"/>
                </a:solidFill>
              </a:rPr>
              <a:t>?</a:t>
            </a:r>
            <a:endParaRPr lang="lt-LT" b="1" dirty="0" smtClean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3440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323528" y="2204865"/>
            <a:ext cx="8215272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Viskas. </a:t>
            </a:r>
          </a:p>
          <a:p>
            <a:pPr algn="ctr"/>
            <a:r>
              <a:rPr lang="lt-LT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Žaidimas baigtas.</a:t>
            </a:r>
          </a:p>
          <a:p>
            <a:pPr algn="ctr"/>
            <a:r>
              <a:rPr lang="lt-LT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☻</a:t>
            </a:r>
            <a:endParaRPr lang="lt-LT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827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Refleksija po žaidimo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b="1" dirty="0" smtClean="0"/>
              <a:t>Ar išnaudojote visas gyvenimo siūlomas galimybes?</a:t>
            </a:r>
          </a:p>
          <a:p>
            <a:pPr marL="457200" indent="-457200">
              <a:buFont typeface="+mj-lt"/>
              <a:buAutoNum type="arabicPeriod"/>
            </a:pPr>
            <a:r>
              <a:rPr lang="lt-LT" b="1" dirty="0" smtClean="0"/>
              <a:t>Ką praleidote? Dėl ko gailitės (tai jūsų neišnaudoti </a:t>
            </a:r>
            <a:r>
              <a:rPr lang="lt-LT" b="1" smtClean="0"/>
              <a:t>kreditai)?</a:t>
            </a:r>
            <a:endParaRPr lang="lt-LT" b="1" dirty="0" smtClean="0"/>
          </a:p>
          <a:p>
            <a:pPr marL="457200" indent="-457200">
              <a:buFont typeface="+mj-lt"/>
              <a:buAutoNum type="arabicPeriod"/>
            </a:pPr>
            <a:r>
              <a:rPr lang="lt-LT" b="1" dirty="0" smtClean="0"/>
              <a:t>Kuriam dalykui teikėte pirmenybę?</a:t>
            </a:r>
          </a:p>
          <a:p>
            <a:pPr marL="457200" indent="-457200">
              <a:buFont typeface="+mj-lt"/>
              <a:buAutoNum type="arabicPeriod"/>
            </a:pPr>
            <a:r>
              <a:rPr lang="lt-LT" b="1" dirty="0" smtClean="0"/>
              <a:t>Koks jūs žmogus? Ką gyvenime vertinate labiausiai?</a:t>
            </a:r>
          </a:p>
          <a:p>
            <a:pPr marL="457200" indent="-457200">
              <a:buFont typeface="+mj-lt"/>
              <a:buAutoNum type="arabicPeriod"/>
            </a:pPr>
            <a:r>
              <a:rPr lang="lt-LT" b="1" dirty="0" smtClean="0"/>
              <a:t>Tai tik žaidimas. Ko linkėtumėte gyvenime sau? O bendraklasiui? Kodėl? 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160873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ngas">
  <a:themeElements>
    <a:clrScheme name="Madingas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icialus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adinga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29</TotalTime>
  <Words>242</Words>
  <Application>Microsoft Office PowerPoint</Application>
  <PresentationFormat>Demonstracija ekrane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7" baseType="lpstr">
      <vt:lpstr>Madingas</vt:lpstr>
      <vt:lpstr>Žaidimas „Praleisk savo gyvenimą“</vt:lpstr>
      <vt:lpstr>Kaip žaisti?</vt:lpstr>
      <vt:lpstr>Ką renkatės?</vt:lpstr>
      <vt:lpstr>Ką renkatės?</vt:lpstr>
      <vt:lpstr>PowerPoint pristatymas</vt:lpstr>
      <vt:lpstr>Refleksija po žaidimo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Žaidimas „Praleisk savo gyvenimą“</dc:title>
  <dc:creator>User</dc:creator>
  <cp:lastModifiedBy>User</cp:lastModifiedBy>
  <cp:revision>3</cp:revision>
  <dcterms:created xsi:type="dcterms:W3CDTF">2012-08-27T15:32:05Z</dcterms:created>
  <dcterms:modified xsi:type="dcterms:W3CDTF">2012-08-27T16:01:22Z</dcterms:modified>
</cp:coreProperties>
</file>