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58" r:id="rId4"/>
    <p:sldId id="259" r:id="rId5"/>
    <p:sldId id="260" r:id="rId6"/>
    <p:sldId id="270" r:id="rId7"/>
    <p:sldId id="271" r:id="rId8"/>
    <p:sldId id="261" r:id="rId9"/>
    <p:sldId id="262" r:id="rId10"/>
    <p:sldId id="263" r:id="rId11"/>
    <p:sldId id="264" r:id="rId12"/>
    <p:sldId id="265" r:id="rId13"/>
    <p:sldId id="266" r:id="rId14"/>
    <p:sldId id="272" r:id="rId15"/>
    <p:sldId id="269" r:id="rId16"/>
    <p:sldId id="273"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Air title.png"/>
          <p:cNvPicPr>
            <a:picLocks noChangeAspect="1"/>
          </p:cNvPicPr>
          <p:nvPr/>
        </p:nvPicPr>
        <p:blipFill>
          <a:blip r:embed="rId2" cstate="print"/>
          <a:stretch>
            <a:fillRect/>
          </a:stretch>
        </p:blipFill>
        <p:spPr>
          <a:xfrm>
            <a:off x="3867657" y="0"/>
            <a:ext cx="5276343" cy="6858000"/>
          </a:xfrm>
          <a:prstGeom prst="rect">
            <a:avLst/>
          </a:prstGeom>
        </p:spPr>
      </p:pic>
      <p:sp>
        <p:nvSpPr>
          <p:cNvPr id="2" name="Title 1"/>
          <p:cNvSpPr>
            <a:spLocks noGrp="1"/>
          </p:cNvSpPr>
          <p:nvPr>
            <p:ph type="ctrTitle"/>
          </p:nvPr>
        </p:nvSpPr>
        <p:spPr>
          <a:xfrm>
            <a:off x="457200" y="1951038"/>
            <a:ext cx="4953000" cy="2193831"/>
          </a:xfrm>
        </p:spPr>
        <p:txBody>
          <a:bodyPr anchor="b" anchorCtr="0">
            <a:normAutofit/>
            <a:scene3d>
              <a:camera prst="orthographicFront"/>
              <a:lightRig rig="balanced" dir="t"/>
            </a:scene3d>
          </a:bodyPr>
          <a:lstStyle>
            <a:lvl1pPr>
              <a:defRPr sz="4800" b="0">
                <a:solidFill>
                  <a:schemeClr val="tx2"/>
                </a:solidFill>
              </a:defRPr>
            </a:lvl1pPr>
          </a:lstStyle>
          <a:p>
            <a:r>
              <a:rPr lang="en-US" smtClean="0"/>
              <a:t>Click to edit Master title style</a:t>
            </a:r>
            <a:endParaRPr/>
          </a:p>
        </p:txBody>
      </p:sp>
      <p:sp>
        <p:nvSpPr>
          <p:cNvPr id="3" name="Subtitle 2"/>
          <p:cNvSpPr>
            <a:spLocks noGrp="1"/>
          </p:cNvSpPr>
          <p:nvPr>
            <p:ph type="subTitle" idx="1"/>
          </p:nvPr>
        </p:nvSpPr>
        <p:spPr>
          <a:xfrm>
            <a:off x="457200" y="4404618"/>
            <a:ext cx="5715000" cy="1413475"/>
          </a:xfrm>
        </p:spPr>
        <p:txBody>
          <a:bodyPr>
            <a:normAutofit/>
            <a:scene3d>
              <a:camera prst="orthographicFront"/>
              <a:lightRig rig="twoPt" dir="t"/>
            </a:scene3d>
          </a:bodyPr>
          <a:lstStyle>
            <a:lvl1pPr marL="0" indent="0" algn="l">
              <a:buNone/>
              <a:defRPr sz="1800" b="0" kern="1200">
                <a:solidFill>
                  <a:schemeClr val="tx2"/>
                </a:solidFill>
                <a:effectLst>
                  <a:outerShdw blurRad="12700" dist="12700" dir="3000000" algn="ctr" rotWithShape="0">
                    <a:schemeClr val="bg1">
                      <a:lumMod val="85000"/>
                      <a:alpha val="6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4517C42-AF9C-4692-9B1D-9C18D02B9B20}"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12900" y="2590800"/>
            <a:ext cx="5943600" cy="1447800"/>
          </a:xfrm>
        </p:spPr>
        <p:txBody>
          <a:bodyPr vert="horz" lIns="91440" tIns="45720" rIns="91440" bIns="45720" rtlCol="0" anchor="b" anchorCtr="0">
            <a:normAutofit/>
            <a:scene3d>
              <a:camera prst="orthographicFront"/>
              <a:lightRig rig="balanced" dir="t"/>
            </a:scene3d>
          </a:bodyPr>
          <a:lstStyle>
            <a:lvl1pPr algn="l" defTabSz="914400" rtl="0" eaLnBrk="1" latinLnBrk="0" hangingPunct="1">
              <a:spcBef>
                <a:spcPct val="0"/>
              </a:spcBef>
              <a:buNone/>
              <a:defRPr sz="4800" b="0" kern="1200" cap="none" spc="100" baseline="0">
                <a:solidFill>
                  <a:schemeClr val="tx2"/>
                </a:solidFill>
                <a:effectLst>
                  <a:outerShdw blurRad="127000" algn="ctr" rotWithShape="0">
                    <a:schemeClr val="bg1">
                      <a:alpha val="5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612900" y="4038601"/>
            <a:ext cx="5943600" cy="1143000"/>
          </a:xfrm>
        </p:spPr>
        <p:txBody>
          <a:bodyPr vert="horz" lIns="91440" tIns="45720" rIns="91440" bIns="45720" rtlCol="0">
            <a:normAutofit/>
            <a:scene3d>
              <a:camera prst="orthographicFront"/>
              <a:lightRig rig="twoPt" dir="t"/>
            </a:scene3d>
          </a:bodyPr>
          <a:lstStyle>
            <a:lvl1pPr marL="0" indent="0" algn="l" defTabSz="914400" rtl="0" eaLnBrk="1" latinLnBrk="0" hangingPunct="1">
              <a:lnSpc>
                <a:spcPct val="100000"/>
              </a:lnSpc>
              <a:spcBef>
                <a:spcPts val="1600"/>
              </a:spcBef>
              <a:buSzPct val="80000"/>
              <a:buFont typeface="Wingdings" pitchFamily="2" charset="2"/>
              <a:buNone/>
              <a:defRPr sz="1800" b="0" kern="1200">
                <a:solidFill>
                  <a:schemeClr val="tx2"/>
                </a:solidFill>
                <a:effectLst>
                  <a:outerShdw blurRad="12700" dist="12700" dir="3000000" algn="ctr" rotWithShape="0">
                    <a:schemeClr val="bg1">
                      <a:lumMod val="85000"/>
                      <a:alpha val="6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4517C42-AF9C-4692-9B1D-9C18D02B9B20}" type="slidenum">
              <a:rPr lang="lt-LT" smtClean="0"/>
              <a:pPr/>
              <a:t>‹#›</a:t>
            </a:fld>
            <a:endParaRPr lang="lt-LT"/>
          </a:p>
        </p:txBody>
      </p:sp>
      <p:pic>
        <p:nvPicPr>
          <p:cNvPr id="9" name="Picture 8" descr="Air title.png"/>
          <p:cNvPicPr>
            <a:picLocks noChangeAspect="1"/>
          </p:cNvPicPr>
          <p:nvPr/>
        </p:nvPicPr>
        <p:blipFill>
          <a:blip r:embed="rId2" cstate="print"/>
          <a:srcRect l="42293" t="29512" r="38657" b="34962"/>
          <a:stretch>
            <a:fillRect/>
          </a:stretch>
        </p:blipFill>
        <p:spPr>
          <a:xfrm>
            <a:off x="0" y="0"/>
            <a:ext cx="1475880" cy="35773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600200" y="1951039"/>
            <a:ext cx="2743200" cy="3886200"/>
          </a:xfrm>
        </p:spPr>
        <p:txBody>
          <a:bodyPr>
            <a:normAutofit/>
          </a:bodyPr>
          <a:lstStyle>
            <a:lvl1pPr>
              <a:defRPr sz="1800"/>
            </a:lvl1pPr>
            <a:lvl2pPr>
              <a:defRPr sz="1800"/>
            </a:lvl2pPr>
            <a:lvl3pPr>
              <a:defRPr sz="1800"/>
            </a:lvl3pPr>
            <a:lvl4pPr>
              <a:defRPr sz="1800"/>
            </a:lvl4pPr>
            <a:lvl5pPr>
              <a:defRPr sz="1800"/>
            </a:lvl5pPr>
            <a:lvl6pPr>
              <a:buFont typeface="Wingdings" pitchFamily="2" charset="2"/>
              <a:buChar char="Ë"/>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1951039"/>
            <a:ext cx="2743200" cy="3886200"/>
          </a:xfrm>
        </p:spPr>
        <p:txBody>
          <a:bodyPr>
            <a:normAutofit/>
          </a:bodyPr>
          <a:lstStyle>
            <a:lvl1pPr>
              <a:defRPr sz="1800"/>
            </a:lvl1pPr>
            <a:lvl2pPr>
              <a:defRPr sz="1800"/>
            </a:lvl2pPr>
            <a:lvl3pPr>
              <a:defRPr sz="18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600200" y="1660619"/>
            <a:ext cx="2743200" cy="827087"/>
          </a:xfrm>
        </p:spPr>
        <p:txBody>
          <a:bodyPr anchor="ctr" anchorCtr="0"/>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00200" y="2667000"/>
            <a:ext cx="2743200" cy="3170238"/>
          </a:xfrm>
        </p:spPr>
        <p:txBody>
          <a:bodyPr>
            <a:normAutofit/>
          </a:bodyPr>
          <a:lstStyle>
            <a:lvl1pPr>
              <a:defRPr sz="1800" b="0"/>
            </a:lvl1pPr>
            <a:lvl2pPr>
              <a:defRPr sz="1800" b="0"/>
            </a:lvl2pPr>
            <a:lvl3pPr>
              <a:defRPr sz="1800" b="0"/>
            </a:lvl3pPr>
            <a:lvl4pPr>
              <a:defRPr sz="1800" b="0"/>
            </a:lvl4pPr>
            <a:lvl5pPr>
              <a:defRPr sz="1800" b="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1660619"/>
            <a:ext cx="2743200" cy="827087"/>
          </a:xfrm>
        </p:spPr>
        <p:txBody>
          <a:bodyPr anchor="ctr" anchorCtr="0"/>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667000"/>
            <a:ext cx="2743200" cy="3170238"/>
          </a:xfrm>
        </p:spPr>
        <p:txBody>
          <a:bodyPr>
            <a:normAutofit/>
          </a:bodyPr>
          <a:lstStyle>
            <a:lvl1pPr>
              <a:defRPr sz="1800" b="0"/>
            </a:lvl1pPr>
            <a:lvl2pPr>
              <a:defRPr sz="1800" b="0"/>
            </a:lvl2pPr>
            <a:lvl3pPr>
              <a:defRPr sz="1800" b="0"/>
            </a:lvl3pPr>
            <a:lvl4pPr>
              <a:defRPr sz="1800" b="0"/>
            </a:lvl4pPr>
            <a:lvl5pPr>
              <a:defRPr sz="1800" b="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C4517C42-AF9C-4692-9B1D-9C18D02B9B20}" type="slidenum">
              <a:rPr lang="lt-LT" smtClean="0"/>
              <a:pPr/>
              <a:t>‹#›</a:t>
            </a:fld>
            <a:endParaRPr lang="lt-LT"/>
          </a:p>
        </p:txBody>
      </p:sp>
      <p:pic>
        <p:nvPicPr>
          <p:cNvPr id="5" name="Picture 4" descr="Air title.png"/>
          <p:cNvPicPr>
            <a:picLocks noChangeAspect="1"/>
          </p:cNvPicPr>
          <p:nvPr/>
        </p:nvPicPr>
        <p:blipFill>
          <a:blip r:embed="rId2" cstate="print"/>
          <a:srcRect l="42293" t="29512" r="38657" b="34962"/>
          <a:stretch>
            <a:fillRect/>
          </a:stretch>
        </p:blipFill>
        <p:spPr>
          <a:xfrm>
            <a:off x="0" y="0"/>
            <a:ext cx="1475880" cy="35773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936750"/>
          </a:xfrm>
        </p:spPr>
        <p:txBody>
          <a:bodyPr anchor="ctr" anchorCtr="0">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3886200" y="838200"/>
            <a:ext cx="3657600" cy="45720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57200" y="3200399"/>
            <a:ext cx="2703513" cy="2636839"/>
          </a:xfrm>
        </p:spPr>
        <p:txBody>
          <a:bodyPr/>
          <a:lstStyle>
            <a:lvl1pPr marL="0" indent="0">
              <a:lnSpc>
                <a:spcPct val="1500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2" cy="1936750"/>
          </a:xfrm>
        </p:spPr>
        <p:txBody>
          <a:bodyPr vert="horz" lIns="91440" tIns="45720" rIns="91440" bIns="45720" rtlCol="0" anchor="ctr" anchorCtr="0">
            <a:noAutofit/>
          </a:bodyPr>
          <a:lstStyle>
            <a:lvl1pPr algn="l" defTabSz="914400" rtl="0" eaLnBrk="1" latinLnBrk="0" hangingPunct="1">
              <a:spcBef>
                <a:spcPct val="0"/>
              </a:spcBef>
              <a:buNone/>
              <a:defRPr sz="3600" b="0" kern="1200" cap="none" spc="100" baseline="0">
                <a:solidFill>
                  <a:schemeClr val="tx2"/>
                </a:solidFill>
                <a:effectLst>
                  <a:outerShdw blurRad="127000" algn="ctr" rotWithShape="0">
                    <a:schemeClr val="bg1">
                      <a:alpha val="50000"/>
                    </a:scheme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886200" y="838200"/>
            <a:ext cx="3657600" cy="4572000"/>
          </a:xfrm>
          <a:prstGeom prst="rect">
            <a:avLst/>
          </a:prstGeom>
          <a:ln>
            <a:noFill/>
          </a:ln>
          <a:effectLst>
            <a:reflection blurRad="42700" stA="30000" endPos="20000" dist="40000" dir="5400000" sy="-100000" algn="bl" rotWithShape="0"/>
          </a:effectLst>
          <a:scene3d>
            <a:camera prst="perspectiveContrastingLeftFacing">
              <a:rot lat="295432" lon="20402243" rev="52222"/>
            </a:camera>
            <a:lightRig rig="threePt" dir="t">
              <a:rot lat="0" lon="0" rev="2700000"/>
            </a:lightRig>
          </a:scene3d>
          <a:sp3d>
            <a:bevelT w="63500" h="50800"/>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7200" y="3200398"/>
            <a:ext cx="2703512" cy="2636838"/>
          </a:xfrm>
        </p:spPr>
        <p:txBody>
          <a:bodyPr vert="horz" lIns="91440" tIns="45720" rIns="91440" bIns="45720" rtlCol="0">
            <a:normAutofit/>
          </a:bodyPr>
          <a:lstStyle>
            <a:lvl1pPr marL="0" indent="0">
              <a:lnSpc>
                <a:spcPct val="150000"/>
              </a:lnSpc>
              <a:buNone/>
              <a:defRPr sz="14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50000"/>
              </a:lnSpc>
              <a:spcBef>
                <a:spcPts val="1600"/>
              </a:spcBef>
              <a:buSzPct val="8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762001"/>
            <a:ext cx="1676400" cy="50752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57200" y="762001"/>
            <a:ext cx="5867400" cy="50752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3353477-DE00-4CD9-8C1D-6ED963969BFB}" type="datetimeFigureOut">
              <a:rPr lang="lt-LT" smtClean="0"/>
              <a:pPr/>
              <a:t>2012.05.23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4517C42-AF9C-4692-9B1D-9C18D02B9B20}"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325562"/>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600200" y="1936377"/>
            <a:ext cx="59436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0" kern="1200">
                <a:solidFill>
                  <a:schemeClr val="tx2">
                    <a:lumMod val="20000"/>
                    <a:lumOff val="80000"/>
                  </a:schemeClr>
                </a:solidFill>
                <a:effectLst/>
                <a:latin typeface="+mn-lt"/>
                <a:ea typeface="+mn-ea"/>
                <a:cs typeface="+mn-cs"/>
              </a:defRPr>
            </a:lvl1pPr>
          </a:lstStyle>
          <a:p>
            <a:fld id="{F3353477-DE00-4CD9-8C1D-6ED963969BFB}" type="datetimeFigureOut">
              <a:rPr lang="lt-LT" smtClean="0"/>
              <a:pPr/>
              <a:t>2012.05.23</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0" kern="1200">
                <a:solidFill>
                  <a:schemeClr val="tx2">
                    <a:lumMod val="20000"/>
                    <a:lumOff val="80000"/>
                  </a:schemeClr>
                </a:solidFill>
                <a:effectLst/>
                <a:latin typeface="+mn-lt"/>
                <a:ea typeface="+mn-ea"/>
                <a:cs typeface="+mn-cs"/>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b="0" kern="1200">
                <a:solidFill>
                  <a:schemeClr val="tx2">
                    <a:lumMod val="20000"/>
                    <a:lumOff val="80000"/>
                  </a:schemeClr>
                </a:solidFill>
                <a:effectLst/>
                <a:latin typeface="+mn-lt"/>
                <a:ea typeface="+mn-ea"/>
                <a:cs typeface="+mn-cs"/>
              </a:defRPr>
            </a:lvl1pPr>
          </a:lstStyle>
          <a:p>
            <a:fld id="{C4517C42-AF9C-4692-9B1D-9C18D02B9B20}" type="slidenum">
              <a:rPr lang="lt-LT" smtClean="0"/>
              <a:pPr/>
              <a:t>‹#›</a:t>
            </a:fld>
            <a:endParaRPr lang="lt-LT"/>
          </a:p>
        </p:txBody>
      </p:sp>
      <p:pic>
        <p:nvPicPr>
          <p:cNvPr id="8" name="Picture 7" descr="dandelion.png"/>
          <p:cNvPicPr>
            <a:picLocks noChangeAspect="1"/>
          </p:cNvPicPr>
          <p:nvPr/>
        </p:nvPicPr>
        <p:blipFill>
          <a:blip r:embed="rId13" cstate="print"/>
          <a:srcRect r="19766" b="20000"/>
          <a:stretch>
            <a:fillRect/>
          </a:stretch>
        </p:blipFill>
        <p:spPr>
          <a:xfrm>
            <a:off x="7772400" y="3200400"/>
            <a:ext cx="1371600" cy="3657600"/>
          </a:xfrm>
          <a:prstGeom prst="rect">
            <a:avLst/>
          </a:prstGeom>
        </p:spPr>
      </p:pic>
      <p:pic>
        <p:nvPicPr>
          <p:cNvPr id="10" name="Picture 9" descr="Air title.png"/>
          <p:cNvPicPr>
            <a:picLocks noChangeAspect="1"/>
          </p:cNvPicPr>
          <p:nvPr/>
        </p:nvPicPr>
        <p:blipFill>
          <a:blip r:embed="rId14" cstate="print"/>
          <a:srcRect l="42293" t="29512" r="38657" b="34962"/>
          <a:stretch>
            <a:fillRect/>
          </a:stretch>
        </p:blipFill>
        <p:spPr>
          <a:xfrm>
            <a:off x="0" y="0"/>
            <a:ext cx="1475880" cy="3577380"/>
          </a:xfrm>
          <a:prstGeom prst="rect">
            <a:avLst/>
          </a:prstGeom>
        </p:spPr>
      </p:pic>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spcBef>
          <a:spcPct val="0"/>
        </a:spcBef>
        <a:buNone/>
        <a:defRPr sz="3600" b="0" kern="1200" cap="none" spc="100" baseline="0">
          <a:solidFill>
            <a:schemeClr val="tx2"/>
          </a:solidFill>
          <a:effectLst>
            <a:outerShdw blurRad="127000" algn="ctr" rotWithShape="0">
              <a:schemeClr val="bg1">
                <a:alpha val="50000"/>
              </a:schemeClr>
            </a:outerShdw>
          </a:effectLst>
          <a:latin typeface="+mj-lt"/>
          <a:ea typeface="+mj-ea"/>
          <a:cs typeface="+mj-cs"/>
        </a:defRPr>
      </a:lvl1pPr>
    </p:titleStyle>
    <p:bodyStyle>
      <a:lvl1pPr marL="342900" indent="-342900" algn="l" defTabSz="914400" rtl="0" eaLnBrk="1" latinLnBrk="0" hangingPunct="1">
        <a:lnSpc>
          <a:spcPct val="100000"/>
        </a:lnSpc>
        <a:spcBef>
          <a:spcPts val="1600"/>
        </a:spcBef>
        <a:buSzPct val="80000"/>
        <a:buFont typeface="Wingdings" pitchFamily="2" charset="2"/>
        <a:buChar char=""/>
        <a:defRPr sz="2000" kern="1200">
          <a:solidFill>
            <a:schemeClr val="tx2"/>
          </a:solidFill>
          <a:latin typeface="+mn-lt"/>
          <a:ea typeface="+mn-ea"/>
          <a:cs typeface="+mn-cs"/>
        </a:defRPr>
      </a:lvl1pPr>
      <a:lvl2pPr marL="631825" indent="-282575" algn="l" defTabSz="914400" rtl="0" eaLnBrk="1" latinLnBrk="0" hangingPunct="1">
        <a:lnSpc>
          <a:spcPct val="100000"/>
        </a:lnSpc>
        <a:spcBef>
          <a:spcPts val="1600"/>
        </a:spcBef>
        <a:buSzPct val="60000"/>
        <a:buFont typeface="Wingdings" pitchFamily="2" charset="2"/>
        <a:buChar char="Ë"/>
        <a:defRPr sz="1800" kern="1200">
          <a:solidFill>
            <a:schemeClr val="tx2"/>
          </a:solidFill>
          <a:latin typeface="+mn-lt"/>
          <a:ea typeface="+mn-ea"/>
          <a:cs typeface="+mn-cs"/>
        </a:defRPr>
      </a:lvl2pPr>
      <a:lvl3pPr marL="914400" indent="-282575" algn="l" defTabSz="914400" rtl="0" eaLnBrk="1" latinLnBrk="0" hangingPunct="1">
        <a:lnSpc>
          <a:spcPct val="100000"/>
        </a:lnSpc>
        <a:spcBef>
          <a:spcPts val="1600"/>
        </a:spcBef>
        <a:buSzPct val="70000"/>
        <a:buFont typeface="Wingdings" pitchFamily="2" charset="2"/>
        <a:buChar char="®"/>
        <a:defRPr sz="1800" kern="1200">
          <a:solidFill>
            <a:schemeClr val="tx2"/>
          </a:solidFill>
          <a:latin typeface="+mn-lt"/>
          <a:ea typeface="+mn-ea"/>
          <a:cs typeface="+mn-cs"/>
        </a:defRPr>
      </a:lvl3pPr>
      <a:lvl4pPr marL="1196975" indent="-282575" algn="l" defTabSz="914400" rtl="0" eaLnBrk="1" latinLnBrk="0" hangingPunct="1">
        <a:lnSpc>
          <a:spcPct val="100000"/>
        </a:lnSpc>
        <a:spcBef>
          <a:spcPts val="1600"/>
        </a:spcBef>
        <a:buSzPct val="60000"/>
        <a:buFont typeface="Wingdings" pitchFamily="2" charset="2"/>
        <a:buChar char="Ë"/>
        <a:defRPr sz="1800" kern="1200">
          <a:solidFill>
            <a:schemeClr val="tx2"/>
          </a:solidFill>
          <a:latin typeface="+mn-lt"/>
          <a:ea typeface="+mn-ea"/>
          <a:cs typeface="+mn-cs"/>
        </a:defRPr>
      </a:lvl4pPr>
      <a:lvl5pPr marL="1492250" indent="-295275" algn="l" defTabSz="914400" rtl="0" eaLnBrk="1" latinLnBrk="0" hangingPunct="1">
        <a:lnSpc>
          <a:spcPct val="100000"/>
        </a:lnSpc>
        <a:spcBef>
          <a:spcPts val="1600"/>
        </a:spcBef>
        <a:buSzPct val="70000"/>
        <a:buFont typeface="Wingdings" pitchFamily="2" charset="2"/>
        <a:buChar char="®"/>
        <a:defRPr sz="1800" kern="1200">
          <a:solidFill>
            <a:schemeClr val="tx2"/>
          </a:solidFill>
          <a:latin typeface="+mn-lt"/>
          <a:ea typeface="+mn-ea"/>
          <a:cs typeface="+mn-cs"/>
        </a:defRPr>
      </a:lvl5pPr>
      <a:lvl6pPr marL="1774825" indent="-282575" algn="l" defTabSz="914400" rtl="0" eaLnBrk="1" latinLnBrk="0" hangingPunct="1">
        <a:lnSpc>
          <a:spcPct val="100000"/>
        </a:lnSpc>
        <a:spcBef>
          <a:spcPts val="1600"/>
        </a:spcBef>
        <a:buSzPct val="60000"/>
        <a:buFont typeface="Wingdings" pitchFamily="2" charset="2"/>
        <a:buChar char="Ë"/>
        <a:defRPr sz="1800" kern="1200">
          <a:solidFill>
            <a:schemeClr val="tx2"/>
          </a:solidFill>
          <a:latin typeface="+mn-lt"/>
          <a:ea typeface="+mn-ea"/>
          <a:cs typeface="+mn-cs"/>
        </a:defRPr>
      </a:lvl6pPr>
      <a:lvl7pPr marL="2057400" indent="-282575" algn="l" defTabSz="914400" rtl="0" eaLnBrk="1" latinLnBrk="0" hangingPunct="1">
        <a:lnSpc>
          <a:spcPct val="100000"/>
        </a:lnSpc>
        <a:spcBef>
          <a:spcPts val="1600"/>
        </a:spcBef>
        <a:buSzPct val="70000"/>
        <a:buFont typeface="Wingdings" pitchFamily="2" charset="2"/>
        <a:buChar char="®"/>
        <a:defRPr sz="1800" kern="1200">
          <a:solidFill>
            <a:schemeClr val="tx2"/>
          </a:solidFill>
          <a:latin typeface="+mn-lt"/>
          <a:ea typeface="+mn-ea"/>
          <a:cs typeface="+mn-cs"/>
        </a:defRPr>
      </a:lvl7pPr>
      <a:lvl8pPr marL="2339975" indent="-282575" algn="l" defTabSz="914400" rtl="0" eaLnBrk="1" latinLnBrk="0" hangingPunct="1">
        <a:lnSpc>
          <a:spcPct val="100000"/>
        </a:lnSpc>
        <a:spcBef>
          <a:spcPts val="1600"/>
        </a:spcBef>
        <a:buSzPct val="60000"/>
        <a:buFont typeface="Wingdings" pitchFamily="2" charset="2"/>
        <a:buChar char="Ë"/>
        <a:defRPr sz="1800" kern="1200">
          <a:solidFill>
            <a:schemeClr val="tx2"/>
          </a:solidFill>
          <a:latin typeface="+mn-lt"/>
          <a:ea typeface="+mn-ea"/>
          <a:cs typeface="+mn-cs"/>
        </a:defRPr>
      </a:lvl8pPr>
      <a:lvl9pPr marL="2622550" indent="-282575" algn="l" defTabSz="914400" rtl="0" eaLnBrk="1" latinLnBrk="0" hangingPunct="1">
        <a:lnSpc>
          <a:spcPct val="100000"/>
        </a:lnSpc>
        <a:spcBef>
          <a:spcPts val="1600"/>
        </a:spcBef>
        <a:buSzPct val="70000"/>
        <a:buFont typeface="Wingdings" pitchFamily="2" charset="2"/>
        <a:buChar char="®"/>
        <a:defRPr sz="1800" kern="120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file:///E:\nuotraukos\7\7113.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upload.wikimedia.org/wikipedia/commons/2/2c/Bernardas_Brazd%C5%BEionis_001.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okslai.lt/" TargetMode="External"/><Relationship Id="rId2" Type="http://schemas.openxmlformats.org/officeDocument/2006/relationships/hyperlink" Target="http://lt.wikipedia.org/" TargetMode="External"/><Relationship Id="rId1" Type="http://schemas.openxmlformats.org/officeDocument/2006/relationships/slideLayout" Target="../slideLayouts/slideLayout2.xml"/><Relationship Id="rId4" Type="http://schemas.openxmlformats.org/officeDocument/2006/relationships/hyperlink" Target="http://www.xxiamzius.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64703"/>
          </a:xfrm>
        </p:spPr>
        <p:txBody>
          <a:bodyPr>
            <a:normAutofit/>
          </a:bodyPr>
          <a:lstStyle/>
          <a:p>
            <a:pPr algn="ctr"/>
            <a:r>
              <a:rPr lang="lt-LT" sz="2800" dirty="0" smtClean="0">
                <a:solidFill>
                  <a:schemeClr val="bg2">
                    <a:lumMod val="25000"/>
                  </a:schemeClr>
                </a:solidFill>
              </a:rPr>
              <a:t>Panevėžio Juozo Miltinio gimnazija</a:t>
            </a:r>
            <a:endParaRPr lang="lt-LT" sz="2800" dirty="0">
              <a:solidFill>
                <a:schemeClr val="bg2">
                  <a:lumMod val="25000"/>
                </a:schemeClr>
              </a:solidFill>
            </a:endParaRPr>
          </a:p>
        </p:txBody>
      </p:sp>
      <p:sp>
        <p:nvSpPr>
          <p:cNvPr id="3" name="Subtitle 2"/>
          <p:cNvSpPr>
            <a:spLocks noGrp="1"/>
          </p:cNvSpPr>
          <p:nvPr>
            <p:ph type="subTitle" idx="1"/>
          </p:nvPr>
        </p:nvSpPr>
        <p:spPr>
          <a:xfrm>
            <a:off x="4355976" y="6007596"/>
            <a:ext cx="4788024" cy="1700808"/>
          </a:xfrm>
        </p:spPr>
        <p:txBody>
          <a:bodyPr>
            <a:normAutofit/>
          </a:bodyPr>
          <a:lstStyle/>
          <a:p>
            <a:r>
              <a:rPr lang="lt-LT" sz="2800" dirty="0" smtClean="0">
                <a:solidFill>
                  <a:schemeClr val="tx2">
                    <a:lumMod val="75000"/>
                  </a:schemeClr>
                </a:solidFill>
                <a:effectLst/>
              </a:rPr>
              <a:t>Atliko: Saida Balčiūnaitė</a:t>
            </a:r>
            <a:endParaRPr lang="lt-LT" sz="2800" dirty="0">
              <a:solidFill>
                <a:schemeClr val="tx2">
                  <a:lumMod val="75000"/>
                </a:schemeClr>
              </a:solidFill>
              <a:effectLst/>
            </a:endParaRPr>
          </a:p>
        </p:txBody>
      </p:sp>
      <p:sp>
        <p:nvSpPr>
          <p:cNvPr id="4" name="TextBox 3"/>
          <p:cNvSpPr txBox="1"/>
          <p:nvPr/>
        </p:nvSpPr>
        <p:spPr>
          <a:xfrm>
            <a:off x="971600" y="1484784"/>
            <a:ext cx="7488832" cy="830997"/>
          </a:xfrm>
          <a:prstGeom prst="rect">
            <a:avLst/>
          </a:prstGeom>
          <a:noFill/>
        </p:spPr>
        <p:txBody>
          <a:bodyPr wrap="square" rtlCol="0">
            <a:spAutoFit/>
          </a:bodyPr>
          <a:lstStyle/>
          <a:p>
            <a:pPr algn="ctr"/>
            <a:r>
              <a:rPr lang="lt-LT" sz="4800" dirty="0" smtClean="0">
                <a:solidFill>
                  <a:schemeClr val="bg2">
                    <a:lumMod val="25000"/>
                  </a:schemeClr>
                </a:solidFill>
              </a:rPr>
              <a:t>Bernardas Brazdžionis</a:t>
            </a:r>
            <a:endParaRPr lang="lt-LT" sz="4800" dirty="0">
              <a:solidFill>
                <a:schemeClr val="bg2">
                  <a:lumMod val="25000"/>
                </a:schemeClr>
              </a:solidFill>
            </a:endParaRPr>
          </a:p>
        </p:txBody>
      </p:sp>
      <p:pic>
        <p:nvPicPr>
          <p:cNvPr id="13314" name="Picture 2" descr="http://www.xxiamzius.lt/archyvas/xxiamzius/20030711/nuotrau/atmi_01.jpg"/>
          <p:cNvPicPr>
            <a:picLocks noChangeAspect="1" noChangeArrowheads="1"/>
          </p:cNvPicPr>
          <p:nvPr/>
        </p:nvPicPr>
        <p:blipFill>
          <a:blip r:embed="rId2" cstate="print"/>
          <a:srcRect/>
          <a:stretch>
            <a:fillRect/>
          </a:stretch>
        </p:blipFill>
        <p:spPr bwMode="auto">
          <a:xfrm>
            <a:off x="467544" y="2492896"/>
            <a:ext cx="3392376" cy="381642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624" y="764704"/>
            <a:ext cx="6984776" cy="2448272"/>
          </a:xfrm>
        </p:spPr>
        <p:txBody>
          <a:bodyPr>
            <a:noAutofit/>
          </a:bodyPr>
          <a:lstStyle/>
          <a:p>
            <a:pPr algn="ctr">
              <a:buNone/>
            </a:pPr>
            <a:r>
              <a:rPr lang="lt-LT" sz="2400" b="1" dirty="0" smtClean="0"/>
              <a:t>Bernardas Brazdžionis </a:t>
            </a:r>
            <a:r>
              <a:rPr lang="lt-LT" sz="2400" dirty="0" smtClean="0"/>
              <a:t>– lietuvių prozininkas, poetas, dramaturgas, spaudos darbuotojas, muziejininkas, literatūros kritikas.</a:t>
            </a:r>
            <a:endParaRPr lang="lt-LT" sz="2400" dirty="0"/>
          </a:p>
        </p:txBody>
      </p:sp>
      <p:pic>
        <p:nvPicPr>
          <p:cNvPr id="14338" name="Picture 2" descr="http://www.respublika.lt/uploads/img/catalog/1/photo_for_homepage_1_94279922.jpg"/>
          <p:cNvPicPr>
            <a:picLocks noChangeAspect="1" noChangeArrowheads="1"/>
          </p:cNvPicPr>
          <p:nvPr/>
        </p:nvPicPr>
        <p:blipFill>
          <a:blip r:embed="rId2" cstate="print"/>
          <a:srcRect/>
          <a:stretch>
            <a:fillRect/>
          </a:stretch>
        </p:blipFill>
        <p:spPr bwMode="auto">
          <a:xfrm>
            <a:off x="1475656" y="2348880"/>
            <a:ext cx="6259893" cy="403244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lt-LT" dirty="0"/>
          </a:p>
        </p:txBody>
      </p:sp>
      <p:sp>
        <p:nvSpPr>
          <p:cNvPr id="3" name="Content Placeholder 2"/>
          <p:cNvSpPr>
            <a:spLocks noGrp="1"/>
          </p:cNvSpPr>
          <p:nvPr>
            <p:ph idx="1"/>
          </p:nvPr>
        </p:nvSpPr>
        <p:spPr>
          <a:xfrm>
            <a:off x="3779912" y="1484784"/>
            <a:ext cx="5364088" cy="5112568"/>
          </a:xfrm>
        </p:spPr>
        <p:txBody>
          <a:bodyPr>
            <a:noAutofit/>
          </a:bodyPr>
          <a:lstStyle/>
          <a:p>
            <a:pPr>
              <a:buNone/>
            </a:pPr>
            <a:r>
              <a:rPr lang="lt-LT" sz="2800" dirty="0" smtClean="0"/>
              <a:t> 	</a:t>
            </a:r>
            <a:r>
              <a:rPr lang="lt-LT" sz="2400" dirty="0" smtClean="0"/>
              <a:t>Bernardas Brazdžionis gimė 1907 m. vasario 02 d. Stebeikėliuose, Pumpėnų valsčiuje, Biržų apskrityje. Nuo 1908 m. su tėvais gyveno JAV. 1914 m. grįžo į Lietuvą. Pirmajam pasaulinim karui tėvą mobilizavus Rusijos imperijos kariuomenėn, su motina apsigyveno Pasvalio valsčiaus, Žadeikių dvare.</a:t>
            </a:r>
            <a:endParaRPr lang="lt-LT" sz="2400" dirty="0"/>
          </a:p>
        </p:txBody>
      </p:sp>
      <p:pic>
        <p:nvPicPr>
          <p:cNvPr id="5" name="Picture 2" descr="http://www.maironiomuziejus.lt/public/Image/BB_1934_portr.jpg"/>
          <p:cNvPicPr>
            <a:picLocks noChangeAspect="1" noChangeArrowheads="1"/>
          </p:cNvPicPr>
          <p:nvPr/>
        </p:nvPicPr>
        <p:blipFill>
          <a:blip r:embed="rId2" cstate="print"/>
          <a:srcRect/>
          <a:stretch>
            <a:fillRect/>
          </a:stretch>
        </p:blipFill>
        <p:spPr bwMode="auto">
          <a:xfrm>
            <a:off x="1403648" y="1556792"/>
            <a:ext cx="2667713" cy="415520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0"/>
            <a:ext cx="4464496" cy="5400600"/>
          </a:xfrm>
        </p:spPr>
        <p:txBody>
          <a:bodyPr>
            <a:noAutofit/>
          </a:bodyPr>
          <a:lstStyle/>
          <a:p>
            <a:pPr>
              <a:buNone/>
            </a:pPr>
            <a:r>
              <a:rPr lang="lt-LT" sz="2800" dirty="0" smtClean="0"/>
              <a:t>	</a:t>
            </a:r>
            <a:r>
              <a:rPr lang="lt-LT" sz="2400" dirty="0" smtClean="0"/>
              <a:t>Pradžios mokyklą lankė Pasvalyje, Žadeikiuose. 1921–1929 m. mokėsi Biržų gimnazijoje. 1929–1934 m. Vytauto Didžiojo universitete Humanitarinių mokslų fakultete studijavo lietuvių kalbą ir literatūrą. 1931 m. išleido eilėraščių rinkinį „Amžinas žydas“. Dalyvavo Kauno ir kitų miestų literatūros vakaruose.</a:t>
            </a:r>
            <a:endParaRPr lang="lt-LT" sz="2400" dirty="0"/>
          </a:p>
        </p:txBody>
      </p:sp>
      <p:pic>
        <p:nvPicPr>
          <p:cNvPr id="25604" name="Picture 4" descr="http://gyvenimas.org/pumpenai/Nuotraukos/7113m.jpg">
            <a:hlinkClick r:id="rId2"/>
          </p:cNvPr>
          <p:cNvPicPr>
            <a:picLocks noChangeAspect="1" noChangeArrowheads="1"/>
          </p:cNvPicPr>
          <p:nvPr/>
        </p:nvPicPr>
        <p:blipFill>
          <a:blip r:embed="rId3" cstate="print"/>
          <a:srcRect/>
          <a:stretch>
            <a:fillRect/>
          </a:stretch>
        </p:blipFill>
        <p:spPr bwMode="auto">
          <a:xfrm>
            <a:off x="5076056" y="764704"/>
            <a:ext cx="3612400" cy="442334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7904" y="1052736"/>
            <a:ext cx="5008512" cy="5544616"/>
          </a:xfrm>
        </p:spPr>
        <p:txBody>
          <a:bodyPr/>
          <a:lstStyle/>
          <a:p>
            <a:pPr>
              <a:buNone/>
            </a:pPr>
            <a:r>
              <a:rPr lang="lt-LT" dirty="0" smtClean="0"/>
              <a:t>	</a:t>
            </a:r>
            <a:r>
              <a:rPr lang="lt-LT" sz="2400" dirty="0" smtClean="0"/>
              <a:t>Mokytojavo, nuo 1937 m. dirbo „Sakalo“ knygų leidykloje, nuo 1940 m. – Maironio literatūros muziejaus direktorius.</a:t>
            </a:r>
          </a:p>
          <a:p>
            <a:pPr>
              <a:buNone/>
            </a:pPr>
            <a:r>
              <a:rPr lang="lt-LT" sz="2400" dirty="0" smtClean="0"/>
              <a:t>	1933 m. redagavo studentų laikraštį „Lietuvos studentas“, 1932–1940 m. – „Ateities spinduliai“, 1934–1935 m. – „Pradalgės“, 1938–1939 m. – „Dienovidis“, 1942 m. – almanachą „Literatūros metraštis“.</a:t>
            </a:r>
          </a:p>
          <a:p>
            <a:pPr>
              <a:buNone/>
            </a:pPr>
            <a:endParaRPr lang="lt-LT" dirty="0"/>
          </a:p>
        </p:txBody>
      </p:sp>
      <p:pic>
        <p:nvPicPr>
          <p:cNvPr id="24578" name="Picture 2" descr="http://test.svs.lt/images/nemunas/nemunas_580_22.jpg"/>
          <p:cNvPicPr>
            <a:picLocks noChangeAspect="1" noChangeArrowheads="1"/>
          </p:cNvPicPr>
          <p:nvPr/>
        </p:nvPicPr>
        <p:blipFill>
          <a:blip r:embed="rId2" cstate="print"/>
          <a:srcRect/>
          <a:stretch>
            <a:fillRect/>
          </a:stretch>
        </p:blipFill>
        <p:spPr bwMode="auto">
          <a:xfrm>
            <a:off x="755576" y="1124744"/>
            <a:ext cx="3238500" cy="480060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157192"/>
            <a:ext cx="8229600" cy="1325562"/>
          </a:xfrm>
        </p:spPr>
        <p:txBody>
          <a:bodyPr>
            <a:normAutofit/>
          </a:bodyPr>
          <a:lstStyle/>
          <a:p>
            <a:pPr algn="ctr"/>
            <a:r>
              <a:rPr lang="lt-LT" sz="2400" dirty="0" smtClean="0"/>
              <a:t>Bernardo Brazdžionio namai Kaune.</a:t>
            </a:r>
            <a:endParaRPr lang="lt-LT" sz="2400" dirty="0"/>
          </a:p>
        </p:txBody>
      </p:sp>
      <p:pic>
        <p:nvPicPr>
          <p:cNvPr id="4" name="Picture 2" descr="Ilga poeto daiktų ir knygų kelionė namų link (foto)"/>
          <p:cNvPicPr>
            <a:picLocks noGrp="1" noChangeAspect="1" noChangeArrowheads="1"/>
          </p:cNvPicPr>
          <p:nvPr>
            <p:ph idx="1"/>
          </p:nvPr>
        </p:nvPicPr>
        <p:blipFill>
          <a:blip r:embed="rId2" cstate="print"/>
          <a:srcRect/>
          <a:stretch>
            <a:fillRect/>
          </a:stretch>
        </p:blipFill>
        <p:spPr bwMode="auto">
          <a:xfrm>
            <a:off x="827583" y="764704"/>
            <a:ext cx="7149365" cy="432048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941168"/>
            <a:ext cx="8229600" cy="1325562"/>
          </a:xfrm>
        </p:spPr>
        <p:txBody>
          <a:bodyPr>
            <a:normAutofit/>
          </a:bodyPr>
          <a:lstStyle/>
          <a:p>
            <a:pPr algn="ctr"/>
            <a:r>
              <a:rPr lang="lt-LT" sz="2400" dirty="0" smtClean="0"/>
              <a:t>Bernardas Brazdžionis su žmona Aldona</a:t>
            </a:r>
            <a:endParaRPr lang="lt-LT" sz="2400" dirty="0"/>
          </a:p>
        </p:txBody>
      </p:sp>
      <p:pic>
        <p:nvPicPr>
          <p:cNvPr id="27650" name="Picture 2" descr="http://gyvenimas.org/pumpenai/Nuotraukos/7112m.jpg"/>
          <p:cNvPicPr>
            <a:picLocks noChangeAspect="1" noChangeArrowheads="1"/>
          </p:cNvPicPr>
          <p:nvPr/>
        </p:nvPicPr>
        <p:blipFill>
          <a:blip r:embed="rId2" cstate="print"/>
          <a:srcRect/>
          <a:stretch>
            <a:fillRect/>
          </a:stretch>
        </p:blipFill>
        <p:spPr bwMode="auto">
          <a:xfrm>
            <a:off x="1331640" y="836712"/>
            <a:ext cx="6492090" cy="414908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764704"/>
            <a:ext cx="8247856" cy="2664296"/>
          </a:xfrm>
        </p:spPr>
        <p:txBody>
          <a:bodyPr>
            <a:normAutofit/>
          </a:bodyPr>
          <a:lstStyle/>
          <a:p>
            <a:pPr algn="ctr">
              <a:buNone/>
            </a:pPr>
            <a:r>
              <a:rPr lang="lt-LT" sz="2400" dirty="0" smtClean="0"/>
              <a:t>	1944 m. pasitraukė į Vakarus. Ravenbsurge dalyvavo išeivijos lietuvių kultūriniame gyvenime. 1947 m. suredagavo Lietuvių rašytojų draugijos metraštį „Tremties metai“. 1949 m. atvyko į JAV. Gyvendamas Bostone, dirbo „Lietuvių enciklopedijos“ Visuotinės literatūros skyriaus redaktorium, 1949–1950 m. redagavo vaikų </a:t>
            </a:r>
            <a:r>
              <a:rPr lang="lt-LT" sz="2400" dirty="0" smtClean="0"/>
              <a:t>laikraštį </a:t>
            </a:r>
            <a:r>
              <a:rPr lang="lt-LT" sz="2400" dirty="0" smtClean="0"/>
              <a:t>„Eglutė“.</a:t>
            </a:r>
            <a:endParaRPr lang="lt-LT" sz="2400" dirty="0"/>
          </a:p>
        </p:txBody>
      </p:sp>
      <p:pic>
        <p:nvPicPr>
          <p:cNvPr id="23554" name="Picture 2" descr="http://www.respublika.lt/uploads/img/catalog/1/photo_original_1_54028509.jpg"/>
          <p:cNvPicPr>
            <a:picLocks noChangeAspect="1" noChangeArrowheads="1"/>
          </p:cNvPicPr>
          <p:nvPr/>
        </p:nvPicPr>
        <p:blipFill>
          <a:blip r:embed="rId2" cstate="print"/>
          <a:srcRect/>
          <a:stretch>
            <a:fillRect/>
          </a:stretch>
        </p:blipFill>
        <p:spPr bwMode="auto">
          <a:xfrm>
            <a:off x="2051720" y="3284984"/>
            <a:ext cx="5184576" cy="333975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04664"/>
            <a:ext cx="7704856" cy="2592288"/>
          </a:xfrm>
        </p:spPr>
        <p:txBody>
          <a:bodyPr>
            <a:normAutofit/>
          </a:bodyPr>
          <a:lstStyle/>
          <a:p>
            <a:pPr algn="ctr">
              <a:buNone/>
            </a:pPr>
            <a:r>
              <a:rPr lang="lt-LT" sz="2800" dirty="0" smtClean="0"/>
              <a:t>	Nuo 1955 m. gyveno Los Andželo mieste. 1955–1972 m. žurnalo „Lietuvių dienos“ vyriausias redaktorius. Mirė 2002 m. liepos 11 d., palaidotas Petrašiūnų kapinėse.</a:t>
            </a:r>
            <a:endParaRPr lang="lt-LT" sz="2800" dirty="0"/>
          </a:p>
        </p:txBody>
      </p:sp>
      <p:pic>
        <p:nvPicPr>
          <p:cNvPr id="22530" name="Picture 2" descr="Vaizdas:Bernardas Brazdžionis 001.jpg">
            <a:hlinkClick r:id="rId2"/>
          </p:cNvPr>
          <p:cNvPicPr>
            <a:picLocks noChangeAspect="1" noChangeArrowheads="1"/>
          </p:cNvPicPr>
          <p:nvPr/>
        </p:nvPicPr>
        <p:blipFill>
          <a:blip r:embed="rId3" cstate="print"/>
          <a:srcRect/>
          <a:stretch>
            <a:fillRect/>
          </a:stretch>
        </p:blipFill>
        <p:spPr bwMode="auto">
          <a:xfrm>
            <a:off x="2195736" y="2348880"/>
            <a:ext cx="5387752" cy="404081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Slapyvardžiai</a:t>
            </a:r>
            <a:endParaRPr lang="lt-LT" dirty="0"/>
          </a:p>
        </p:txBody>
      </p:sp>
      <p:sp>
        <p:nvSpPr>
          <p:cNvPr id="3" name="Content Placeholder 2"/>
          <p:cNvSpPr>
            <a:spLocks noGrp="1"/>
          </p:cNvSpPr>
          <p:nvPr>
            <p:ph idx="1"/>
          </p:nvPr>
        </p:nvSpPr>
        <p:spPr>
          <a:xfrm>
            <a:off x="4860032" y="1628800"/>
            <a:ext cx="4032448" cy="6192688"/>
          </a:xfrm>
        </p:spPr>
        <p:txBody>
          <a:bodyPr/>
          <a:lstStyle/>
          <a:p>
            <a:pPr>
              <a:buNone/>
            </a:pPr>
            <a:r>
              <a:rPr lang="lt-LT" sz="2400" dirty="0" smtClean="0"/>
              <a:t>	 Vytė Nemunėlis, J. Brazaitis, J. Stebeikis, B. Nardis Brazdžionis, Bern. Žvainius, Jaunasis Vaidevutis, B. Br. Gintvytis, B. Nardis, J. Žadeikis, A. Pagramantis, Mikas Lašavikas, Jonas Baika, M. Kiškutis, V. Klevelis</a:t>
            </a:r>
            <a:r>
              <a:rPr lang="lt-LT" dirty="0" smtClean="0"/>
              <a:t>.</a:t>
            </a:r>
            <a:endParaRPr lang="lt-LT" dirty="0"/>
          </a:p>
        </p:txBody>
      </p:sp>
      <p:pic>
        <p:nvPicPr>
          <p:cNvPr id="21506" name="Picture 2" descr="http://www.lithsd.org/graphics/Brazdzionis.jpeg"/>
          <p:cNvPicPr>
            <a:picLocks noChangeAspect="1" noChangeArrowheads="1"/>
          </p:cNvPicPr>
          <p:nvPr/>
        </p:nvPicPr>
        <p:blipFill>
          <a:blip r:embed="rId2" cstate="print"/>
          <a:srcRect/>
          <a:stretch>
            <a:fillRect/>
          </a:stretch>
        </p:blipFill>
        <p:spPr bwMode="auto">
          <a:xfrm>
            <a:off x="1547664" y="1700808"/>
            <a:ext cx="3457996" cy="396044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Kūryba</a:t>
            </a:r>
            <a:endParaRPr lang="lt-LT" dirty="0"/>
          </a:p>
        </p:txBody>
      </p:sp>
      <p:sp>
        <p:nvSpPr>
          <p:cNvPr id="3" name="Content Placeholder 2"/>
          <p:cNvSpPr>
            <a:spLocks noGrp="1"/>
          </p:cNvSpPr>
          <p:nvPr>
            <p:ph idx="1"/>
          </p:nvPr>
        </p:nvSpPr>
        <p:spPr>
          <a:xfrm>
            <a:off x="3200400" y="1124744"/>
            <a:ext cx="5943600" cy="6048672"/>
          </a:xfrm>
        </p:spPr>
        <p:txBody>
          <a:bodyPr>
            <a:noAutofit/>
          </a:bodyPr>
          <a:lstStyle/>
          <a:p>
            <a:pPr>
              <a:buNone/>
            </a:pPr>
            <a:r>
              <a:rPr lang="lt-LT" sz="2400" dirty="0" smtClean="0"/>
              <a:t>	Dar būdamas jaunas, susipažino su Europos literatūrinėmis srovėmis. Iš lietuvių didžiausią įtaką turėjo Vincas Mykolaitis-Putinas. Būdingiausi jo poezijos bruožai – gaivališkumas, kontrastiškumas, aštrūs dramatiški konfliktai. Jo kūrybos amplitudė – nuo romantiško svajingumo iki realizmo, nuo švelnių lyriškų plonybių iki grotesko, nuo švelnios maldos iki rūstaus grūmojimo. Forma atrodo archajiška, bet poezija moderni ir aktuali. Jis puoselėjo tris motyvus: visuomeninį (lietuvišką ir bendražmogiškąjį), asmeninį, gamtos. </a:t>
            </a:r>
            <a:endParaRPr lang="lt-LT" sz="2400" dirty="0"/>
          </a:p>
        </p:txBody>
      </p:sp>
      <p:pic>
        <p:nvPicPr>
          <p:cNvPr id="20482" name="Picture 2" descr="http://www.lnb.lt/stotisFiles/uploadedAttachments/brazdzionid2010224450.jpg"/>
          <p:cNvPicPr>
            <a:picLocks noChangeAspect="1" noChangeArrowheads="1"/>
          </p:cNvPicPr>
          <p:nvPr/>
        </p:nvPicPr>
        <p:blipFill>
          <a:blip r:embed="rId2" cstate="print"/>
          <a:srcRect/>
          <a:stretch>
            <a:fillRect/>
          </a:stretch>
        </p:blipFill>
        <p:spPr bwMode="auto">
          <a:xfrm>
            <a:off x="611560" y="1196752"/>
            <a:ext cx="2952750" cy="52387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124744"/>
            <a:ext cx="4176464" cy="7605464"/>
          </a:xfrm>
        </p:spPr>
        <p:txBody>
          <a:bodyPr>
            <a:normAutofit/>
          </a:bodyPr>
          <a:lstStyle/>
          <a:p>
            <a:pPr>
              <a:buNone/>
            </a:pPr>
            <a:r>
              <a:rPr lang="lt-LT" sz="2400" dirty="0" smtClean="0"/>
              <a:t>	Bernardo Brazdžionio poezija originali, individuali. Jo talentas paremtas lietuviškomis tradicijomis. Įkvėpimo jis ieškojo liturginėje literatūroje. Taip susiformavo savitos poetinės formos ir dvasia. Jis tapo tautiškas ir kartu visuotinai žmogiškas poetas. </a:t>
            </a:r>
            <a:endParaRPr lang="lt-LT" sz="2400" dirty="0"/>
          </a:p>
        </p:txBody>
      </p:sp>
      <p:pic>
        <p:nvPicPr>
          <p:cNvPr id="19458" name="Picture 2" descr="http://www.pasvalys.lt/pasvalys/images/478/Bernardas+Brazdzionis,+poetas_resize.jpg"/>
          <p:cNvPicPr>
            <a:picLocks noChangeAspect="1" noChangeArrowheads="1"/>
          </p:cNvPicPr>
          <p:nvPr/>
        </p:nvPicPr>
        <p:blipFill>
          <a:blip r:embed="rId2" cstate="print"/>
          <a:srcRect/>
          <a:stretch>
            <a:fillRect/>
          </a:stretch>
        </p:blipFill>
        <p:spPr bwMode="auto">
          <a:xfrm>
            <a:off x="4932040" y="692696"/>
            <a:ext cx="3534693" cy="554461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352928" cy="2736304"/>
          </a:xfrm>
        </p:spPr>
        <p:txBody>
          <a:bodyPr>
            <a:normAutofit/>
          </a:bodyPr>
          <a:lstStyle/>
          <a:p>
            <a:pPr algn="ctr">
              <a:buNone/>
            </a:pPr>
            <a:r>
              <a:rPr lang="lt-LT" sz="2400" dirty="0" smtClean="0"/>
              <a:t>Poetiniu požiūriu B. Brazdžionis yra tarp didžiųjų Lietuvos poetų. Asmeniškuose ir gamtos motyvuose pasiekia universaliosios poezijos subtilumą ir gelmę. Vaikams skirtoji literatūra yra aukščiau specialiosios literatūros lygio.</a:t>
            </a:r>
            <a:endParaRPr lang="lt-LT" sz="2400" dirty="0"/>
          </a:p>
        </p:txBody>
      </p:sp>
      <p:pic>
        <p:nvPicPr>
          <p:cNvPr id="18434" name="Picture 2" descr="http://www.respublika.lt/uploads/img/catalog/1/photo_original_1_84758036.jpg"/>
          <p:cNvPicPr>
            <a:picLocks noChangeAspect="1" noChangeArrowheads="1"/>
          </p:cNvPicPr>
          <p:nvPr/>
        </p:nvPicPr>
        <p:blipFill>
          <a:blip r:embed="rId2" cstate="print"/>
          <a:srcRect/>
          <a:stretch>
            <a:fillRect/>
          </a:stretch>
        </p:blipFill>
        <p:spPr bwMode="auto">
          <a:xfrm>
            <a:off x="1547664" y="2204864"/>
            <a:ext cx="6177527" cy="396044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krastotyra.zvb.lt/media/image/B/095.jpg"/>
          <p:cNvPicPr>
            <a:picLocks noChangeAspect="1" noChangeArrowheads="1"/>
          </p:cNvPicPr>
          <p:nvPr/>
        </p:nvPicPr>
        <p:blipFill>
          <a:blip r:embed="rId2" cstate="print"/>
          <a:srcRect/>
          <a:stretch>
            <a:fillRect/>
          </a:stretch>
        </p:blipFill>
        <p:spPr bwMode="auto">
          <a:xfrm>
            <a:off x="1043608" y="1268760"/>
            <a:ext cx="3363734" cy="4774333"/>
          </a:xfrm>
          <a:prstGeom prst="rect">
            <a:avLst/>
          </a:prstGeom>
          <a:noFill/>
        </p:spPr>
      </p:pic>
      <p:pic>
        <p:nvPicPr>
          <p:cNvPr id="29700" name="Picture 4" descr="http://www.mainyk.lt/img/items/44/281/45/4e0775172c364.jpg"/>
          <p:cNvPicPr>
            <a:picLocks noChangeAspect="1" noChangeArrowheads="1"/>
          </p:cNvPicPr>
          <p:nvPr/>
        </p:nvPicPr>
        <p:blipFill>
          <a:blip r:embed="rId3" cstate="print"/>
          <a:srcRect/>
          <a:stretch>
            <a:fillRect/>
          </a:stretch>
        </p:blipFill>
        <p:spPr bwMode="auto">
          <a:xfrm>
            <a:off x="4355976" y="1268760"/>
            <a:ext cx="3564396" cy="475252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8676456" cy="5226968"/>
          </a:xfrm>
        </p:spPr>
        <p:txBody>
          <a:bodyPr>
            <a:normAutofit/>
          </a:bodyPr>
          <a:lstStyle/>
          <a:p>
            <a:pPr algn="ctr">
              <a:buNone/>
            </a:pPr>
            <a:r>
              <a:rPr lang="lt-LT" dirty="0" smtClean="0"/>
              <a:t>	</a:t>
            </a:r>
            <a:r>
              <a:rPr lang="lt-LT" sz="2400" dirty="0" smtClean="0"/>
              <a:t>Apie B. Brazdžionį to meto kritika atsiliepė gana prieštaringai: ir peikė, kritikavo, ir gyrė, dievino. Galbūt tokios prieštaringos nuomonės rodo tikrą talentą, kokiu, be abejo, apdovanotas B. Brazdžionis. Jo kūryba- tai versmė, iš kurios dvasinio peno semtis gali bet kas ir bet kokiu laiku, nes poeto eilėraščiuose įkūnyti amžinieji gyvenimo ir žmogiškumo dėsniai niekada nesensta. B. Brazdžionis savo poezija skelbia tėvynės meilę, žmogaus ir Dievo </a:t>
            </a:r>
            <a:r>
              <a:rPr lang="lt-LT" sz="2400" dirty="0" smtClean="0"/>
              <a:t>vienybę, </a:t>
            </a:r>
            <a:r>
              <a:rPr lang="lt-LT" sz="2400" dirty="0" smtClean="0"/>
              <a:t>kalba apie mažo žmogaus didelę sielą.</a:t>
            </a:r>
            <a:r>
              <a:rPr lang="lt-LT" dirty="0" smtClean="0"/>
              <a:t/>
            </a:r>
            <a:br>
              <a:rPr lang="lt-LT" dirty="0" smtClean="0"/>
            </a:br>
            <a:endParaRPr lang="lt-LT" dirty="0"/>
          </a:p>
        </p:txBody>
      </p:sp>
      <p:pic>
        <p:nvPicPr>
          <p:cNvPr id="15362" name="Picture 2" descr="http://www.xxiamzius.lt/archyvas/xxiamzius/20020130/nuotraukos/brazd.JPG"/>
          <p:cNvPicPr>
            <a:picLocks noChangeAspect="1" noChangeArrowheads="1"/>
          </p:cNvPicPr>
          <p:nvPr/>
        </p:nvPicPr>
        <p:blipFill>
          <a:blip r:embed="rId2" cstate="print"/>
          <a:srcRect/>
          <a:stretch>
            <a:fillRect/>
          </a:stretch>
        </p:blipFill>
        <p:spPr bwMode="auto">
          <a:xfrm>
            <a:off x="2555776" y="3645024"/>
            <a:ext cx="3672408" cy="295016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Naudoti šaltiniai</a:t>
            </a:r>
            <a:endParaRPr lang="lt-LT" dirty="0"/>
          </a:p>
        </p:txBody>
      </p:sp>
      <p:sp>
        <p:nvSpPr>
          <p:cNvPr id="3" name="Content Placeholder 2"/>
          <p:cNvSpPr>
            <a:spLocks noGrp="1"/>
          </p:cNvSpPr>
          <p:nvPr>
            <p:ph idx="1"/>
          </p:nvPr>
        </p:nvSpPr>
        <p:spPr/>
        <p:txBody>
          <a:bodyPr/>
          <a:lstStyle/>
          <a:p>
            <a:r>
              <a:rPr lang="lt-LT" dirty="0" smtClean="0">
                <a:hlinkClick r:id="rId2"/>
              </a:rPr>
              <a:t>http://</a:t>
            </a:r>
            <a:r>
              <a:rPr lang="lt-LT" dirty="0" smtClean="0">
                <a:hlinkClick r:id="rId2"/>
              </a:rPr>
              <a:t>lt.wikipedia.org</a:t>
            </a:r>
            <a:endParaRPr lang="lt-LT" dirty="0" smtClean="0"/>
          </a:p>
          <a:p>
            <a:r>
              <a:rPr lang="lt-LT" dirty="0" smtClean="0">
                <a:hlinkClick r:id="rId3"/>
              </a:rPr>
              <a:t>www.mokslai.lt</a:t>
            </a:r>
            <a:endParaRPr lang="lt-LT" dirty="0" smtClean="0"/>
          </a:p>
          <a:p>
            <a:r>
              <a:rPr lang="lt-LT" dirty="0" smtClean="0">
                <a:hlinkClick r:id="rId4"/>
              </a:rPr>
              <a:t>http://</a:t>
            </a:r>
            <a:r>
              <a:rPr lang="lt-LT" dirty="0" smtClean="0">
                <a:hlinkClick r:id="rId4"/>
              </a:rPr>
              <a:t>www.xxiamzius.lt</a:t>
            </a:r>
            <a:endParaRPr lang="lt-LT" dirty="0" smtClean="0"/>
          </a:p>
          <a:p>
            <a:pPr>
              <a:buNone/>
            </a:pPr>
            <a:endParaRPr lang="lt-LT" dirty="0" smtClean="0"/>
          </a:p>
          <a:p>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ir">
  <a:themeElements>
    <a:clrScheme name="Air">
      <a:dk1>
        <a:sysClr val="windowText" lastClr="000000"/>
      </a:dk1>
      <a:lt1>
        <a:sysClr val="window" lastClr="FFFFFF"/>
      </a:lt1>
      <a:dk2>
        <a:srgbClr val="17375D"/>
      </a:dk2>
      <a:lt2>
        <a:srgbClr val="BEDBFE"/>
      </a:lt2>
      <a:accent1>
        <a:srgbClr val="686F3A"/>
      </a:accent1>
      <a:accent2>
        <a:srgbClr val="165996"/>
      </a:accent2>
      <a:accent3>
        <a:srgbClr val="7276A0"/>
      </a:accent3>
      <a:accent4>
        <a:srgbClr val="7DB434"/>
      </a:accent4>
      <a:accent5>
        <a:srgbClr val="D28300"/>
      </a:accent5>
      <a:accent6>
        <a:srgbClr val="2B62CB"/>
      </a:accent6>
      <a:hlink>
        <a:srgbClr val="B58900"/>
      </a:hlink>
      <a:folHlink>
        <a:srgbClr val="B55C39"/>
      </a:folHlink>
    </a:clrScheme>
    <a:fontScheme name="Air">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ir">
      <a:fillStyleLst>
        <a:solidFill>
          <a:schemeClr val="phClr"/>
        </a:solidFill>
        <a:gradFill rotWithShape="1">
          <a:gsLst>
            <a:gs pos="0">
              <a:schemeClr val="phClr">
                <a:tint val="70000"/>
                <a:satMod val="200000"/>
              </a:schemeClr>
            </a:gs>
            <a:gs pos="35000">
              <a:schemeClr val="phClr">
                <a:tint val="50000"/>
                <a:satMod val="250000"/>
              </a:schemeClr>
            </a:gs>
            <a:gs pos="100000">
              <a:schemeClr val="phClr">
                <a:tint val="40000"/>
                <a:satMod val="350000"/>
              </a:schemeClr>
            </a:gs>
          </a:gsLst>
          <a:lin ang="8700000" scaled="1"/>
        </a:gradFill>
        <a:blipFill rotWithShape="1">
          <a:blip xmlns:r="http://schemas.openxmlformats.org/officeDocument/2006/relationships" r:embed="rId1">
            <a:duotone>
              <a:schemeClr val="phClr">
                <a:shade val="50000"/>
                <a:satMod val="110000"/>
              </a:schemeClr>
              <a:schemeClr val="phClr">
                <a:tint val="70000"/>
                <a:satMod val="150000"/>
              </a:schemeClr>
            </a:duotone>
          </a:blip>
          <a:tile tx="0" ty="0" sx="35000" sy="35000" flip="none" algn="tl"/>
        </a:blipFill>
      </a:fillStyleLst>
      <a:lnStyleLst>
        <a:ln w="9525" cap="flat" cmpd="sng" algn="ctr">
          <a:solidFill>
            <a:schemeClr val="phClr">
              <a:shade val="95000"/>
              <a:satMod val="115000"/>
            </a:schemeClr>
          </a:solidFill>
          <a:prstDash val="solid"/>
        </a:ln>
        <a:ln w="12700" cap="flat" cmpd="sng" algn="ctr">
          <a:solidFill>
            <a:schemeClr val="phClr">
              <a:shade val="90000"/>
              <a:satMod val="115000"/>
            </a:schemeClr>
          </a:solidFill>
          <a:prstDash val="solid"/>
        </a:ln>
        <a:ln w="19050" cap="flat" cmpd="sng" algn="ctr">
          <a:solidFill>
            <a:schemeClr val="phClr">
              <a:shade val="80000"/>
              <a:satMod val="110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25400" dir="5400000" rotWithShape="0">
              <a:srgbClr val="FFFFFF">
                <a:alpha val="50000"/>
              </a:srgbClr>
            </a:outerShdw>
            <a:reflection blurRad="63500" stA="20000" endPos="15000" dist="12700" dir="5400000" sy="-100000" rotWithShape="0"/>
          </a:effectLst>
        </a:effectStyle>
        <a:effectStyle>
          <a:effectLst>
            <a:reflection blurRad="127000" stA="25000" endPos="20000" dist="38100" dir="5400000" sy="-100000" rotWithShape="0"/>
          </a:effectLst>
          <a:scene3d>
            <a:camera prst="orthographicFront">
              <a:rot lat="0" lon="0" rev="0"/>
            </a:camera>
            <a:lightRig rig="balanced" dir="b">
              <a:rot lat="0" lon="0" rev="2700000"/>
            </a:lightRig>
          </a:scene3d>
          <a:sp3d>
            <a:bevelT w="38100" h="25400"/>
          </a:sp3d>
        </a:effectStyle>
      </a:effectStyleLst>
      <a:bgFillStyleLst>
        <a:solidFill>
          <a:schemeClr val="phClr"/>
        </a:solidFill>
        <a:gradFill rotWithShape="1">
          <a:gsLst>
            <a:gs pos="0">
              <a:schemeClr val="phClr"/>
            </a:gs>
            <a:gs pos="52000">
              <a:srgbClr val="D8D8D8"/>
            </a:gs>
            <a:gs pos="100000">
              <a:schemeClr val="phClr">
                <a:lumMod val="25000"/>
              </a:schemeClr>
            </a:gs>
          </a:gsLst>
          <a:path path="circle">
            <a:fillToRect t="-80000" r="80000" b="180000"/>
          </a:path>
        </a:gradFill>
        <a:gradFill rotWithShape="1">
          <a:gsLst>
            <a:gs pos="0">
              <a:schemeClr val="accent5"/>
            </a:gs>
            <a:gs pos="52000">
              <a:srgbClr val="D8D8D8"/>
            </a:gs>
            <a:gs pos="100000">
              <a:schemeClr val="phClr">
                <a:lumMod val="25000"/>
              </a:schemeClr>
            </a:gs>
          </a:gsLst>
          <a:path path="circle">
            <a:fillToRect t="-80000" r="8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Air</Template>
  <TotalTime>122</TotalTime>
  <Words>82</Words>
  <Application>Microsoft Office PowerPoint</Application>
  <PresentationFormat>On-screen Show (4:3)</PresentationFormat>
  <Paragraphs>24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Air</vt:lpstr>
      <vt:lpstr>Panevėžio Juozo Miltinio gimnazija</vt:lpstr>
      <vt:lpstr>Slide 2</vt:lpstr>
      <vt:lpstr>Biografija</vt:lpstr>
      <vt:lpstr>Slide 4</vt:lpstr>
      <vt:lpstr>Slide 5</vt:lpstr>
      <vt:lpstr>Bernardo Brazdžionio namai Kaune.</vt:lpstr>
      <vt:lpstr>Bernardas Brazdžionis su žmona Aldona</vt:lpstr>
      <vt:lpstr>Slide 8</vt:lpstr>
      <vt:lpstr>Slide 9</vt:lpstr>
      <vt:lpstr>Slapyvardžiai</vt:lpstr>
      <vt:lpstr>Kūryba</vt:lpstr>
      <vt:lpstr>Slide 12</vt:lpstr>
      <vt:lpstr>Slide 13</vt:lpstr>
      <vt:lpstr>Slide 14</vt:lpstr>
      <vt:lpstr>Slide 15</vt:lpstr>
      <vt:lpstr>Naudoti šaltiniai</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Jurinta</dc:creator>
  <cp:lastModifiedBy>Jurinta</cp:lastModifiedBy>
  <cp:revision>17</cp:revision>
  <dcterms:created xsi:type="dcterms:W3CDTF">2012-05-22T19:12:45Z</dcterms:created>
  <dcterms:modified xsi:type="dcterms:W3CDTF">2012-05-23T20:11:02Z</dcterms:modified>
</cp:coreProperties>
</file>