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9" r:id="rId3"/>
    <p:sldId id="257" r:id="rId4"/>
    <p:sldId id="258" r:id="rId5"/>
    <p:sldId id="260" r:id="rId6"/>
    <p:sldId id="261" r:id="rId7"/>
    <p:sldId id="262" r:id="rId8"/>
    <p:sldId id="263" r:id="rId9"/>
    <p:sldId id="264" r:id="rId10"/>
    <p:sldId id="265" r:id="rId11"/>
  </p:sldIdLst>
  <p:sldSz cx="9144000" cy="6858000" type="screen4x3"/>
  <p:notesSz cx="6858000" cy="9144000"/>
  <p:defaultTextStyle>
    <a:defPPr>
      <a:defRPr lang="lt-L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0" d="100"/>
          <a:sy n="100" d="100"/>
        </p:scale>
        <p:origin x="-276" y="-9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Pavadinimo skaidrė">
    <p:bg>
      <p:bgRef idx="1002">
        <a:schemeClr val="bg1"/>
      </p:bgRef>
    </p:bg>
    <p:spTree>
      <p:nvGrpSpPr>
        <p:cNvPr id="1" name=""/>
        <p:cNvGrpSpPr/>
        <p:nvPr/>
      </p:nvGrpSpPr>
      <p:grpSpPr>
        <a:xfrm>
          <a:off x="0" y="0"/>
          <a:ext cx="0" cy="0"/>
          <a:chOff x="0" y="0"/>
          <a:chExt cx="0" cy="0"/>
        </a:xfrm>
      </p:grpSpPr>
      <p:sp>
        <p:nvSpPr>
          <p:cNvPr id="8" name="Stačiakampis 7"/>
          <p:cNvSpPr/>
          <p:nvPr/>
        </p:nvSpPr>
        <p:spPr>
          <a:xfrm flipH="1">
            <a:off x="2667000" y="0"/>
            <a:ext cx="6477000" cy="6858000"/>
          </a:xfrm>
          <a:prstGeom prst="rect">
            <a:avLst/>
          </a:prstGeom>
          <a:blipFill>
            <a:blip r:embed="rId2" cstate="print">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00000" r="50000"/>
                </a:path>
                <a:tileRect/>
              </a:gradFill>
            </a:fillOverlay>
            <a:innerShdw blurRad="63500" dist="44450" dir="10800000">
              <a:srgbClr val="000000">
                <a:alpha val="50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9" name="Tiesioji jungtis 8"/>
          <p:cNvSpPr>
            <a:spLocks noChangeShapeType="1"/>
          </p:cNvSpPr>
          <p:nvPr/>
        </p:nvSpPr>
        <p:spPr bwMode="auto">
          <a:xfrm rot="16200000">
            <a:off x="-762000" y="3429000"/>
            <a:ext cx="6858000" cy="0"/>
          </a:xfrm>
          <a:prstGeom prst="line">
            <a:avLst/>
          </a:prstGeom>
          <a:noFill/>
          <a:ln w="11430" cap="flat" cmpd="sng" algn="ctr">
            <a:solidFill>
              <a:schemeClr val="bg1">
                <a:shade val="95000"/>
              </a:schemeClr>
            </a:solidFill>
            <a:prstDash val="solid"/>
            <a:miter lim="800000"/>
            <a:headEnd type="none" w="med" len="med"/>
            <a:tailEnd type="none" w="med" len="med"/>
          </a:ln>
          <a:effectLst/>
        </p:spPr>
        <p:txBody>
          <a:bodyPr vert="horz" wrap="square" lIns="91440" tIns="45720" rIns="91440" bIns="45720" anchor="t" compatLnSpc="1"/>
          <a:lstStyle>
            <a:extLst/>
          </a:lstStyle>
          <a:p>
            <a:endParaRPr kumimoji="0" lang="en-US" dirty="0"/>
          </a:p>
        </p:txBody>
      </p:sp>
      <p:sp>
        <p:nvSpPr>
          <p:cNvPr id="12" name="Antraštė 11"/>
          <p:cNvSpPr>
            <a:spLocks noGrp="1"/>
          </p:cNvSpPr>
          <p:nvPr>
            <p:ph type="ctrTitle"/>
          </p:nvPr>
        </p:nvSpPr>
        <p:spPr>
          <a:xfrm>
            <a:off x="3366868" y="533400"/>
            <a:ext cx="5105400" cy="2868168"/>
          </a:xfrm>
        </p:spPr>
        <p:txBody>
          <a:bodyPr lIns="45720" tIns="0" rIns="45720">
            <a:noAutofit/>
          </a:bodyPr>
          <a:lstStyle>
            <a:lvl1pPr algn="r">
              <a:defRPr sz="4200" b="1"/>
            </a:lvl1pPr>
            <a:extLst/>
          </a:lstStyle>
          <a:p>
            <a:r>
              <a:rPr kumimoji="0" lang="lt-LT" smtClean="0"/>
              <a:t>Spustelėkite, jei norite keisite ruoš. pav. stilių</a:t>
            </a:r>
            <a:endParaRPr kumimoji="0" lang="en-US"/>
          </a:p>
        </p:txBody>
      </p:sp>
      <p:sp>
        <p:nvSpPr>
          <p:cNvPr id="25" name="Paantraštė 24"/>
          <p:cNvSpPr>
            <a:spLocks noGrp="1"/>
          </p:cNvSpPr>
          <p:nvPr>
            <p:ph type="subTitle" idx="1"/>
          </p:nvPr>
        </p:nvSpPr>
        <p:spPr>
          <a:xfrm>
            <a:off x="3354442" y="3539864"/>
            <a:ext cx="5114778" cy="1101248"/>
          </a:xfrm>
        </p:spPr>
        <p:txBody>
          <a:bodyPr lIns="45720" tIns="0" rIns="45720" bIns="0"/>
          <a:lstStyle>
            <a:lvl1pPr marL="0" indent="0" algn="r">
              <a:buNone/>
              <a:defRPr sz="2200">
                <a:solidFill>
                  <a:srgbClr val="FFFFFF"/>
                </a:solidFill>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lt-LT" smtClean="0"/>
              <a:t>Spustelėkite ruošinio paantraštės stiliui keisti</a:t>
            </a:r>
            <a:endParaRPr kumimoji="0" lang="en-US"/>
          </a:p>
        </p:txBody>
      </p:sp>
      <p:sp>
        <p:nvSpPr>
          <p:cNvPr id="31" name="Datos vietos rezervavimo ženklas 30"/>
          <p:cNvSpPr>
            <a:spLocks noGrp="1"/>
          </p:cNvSpPr>
          <p:nvPr>
            <p:ph type="dt" sz="half" idx="10"/>
          </p:nvPr>
        </p:nvSpPr>
        <p:spPr>
          <a:xfrm>
            <a:off x="5871224" y="6557946"/>
            <a:ext cx="2002464" cy="226902"/>
          </a:xfrm>
        </p:spPr>
        <p:txBody>
          <a:bodyPr/>
          <a:lstStyle>
            <a:lvl1pPr>
              <a:defRPr lang="en-US" smtClean="0">
                <a:solidFill>
                  <a:srgbClr val="FFFFFF"/>
                </a:solidFill>
              </a:defRPr>
            </a:lvl1pPr>
            <a:extLst/>
          </a:lstStyle>
          <a:p>
            <a:fld id="{25966EB6-E75C-459E-902E-5C2C02580AFB}" type="datetimeFigureOut">
              <a:rPr lang="lt-LT" smtClean="0"/>
              <a:pPr/>
              <a:t>2012.05.21</a:t>
            </a:fld>
            <a:endParaRPr lang="lt-LT" dirty="0"/>
          </a:p>
        </p:txBody>
      </p:sp>
      <p:sp>
        <p:nvSpPr>
          <p:cNvPr id="18" name="Poraštės vietos rezervavimo ženklas 17"/>
          <p:cNvSpPr>
            <a:spLocks noGrp="1"/>
          </p:cNvSpPr>
          <p:nvPr>
            <p:ph type="ftr" sz="quarter" idx="11"/>
          </p:nvPr>
        </p:nvSpPr>
        <p:spPr>
          <a:xfrm>
            <a:off x="2819400" y="6557946"/>
            <a:ext cx="2927722" cy="228600"/>
          </a:xfrm>
        </p:spPr>
        <p:txBody>
          <a:bodyPr/>
          <a:lstStyle>
            <a:lvl1pPr>
              <a:defRPr lang="en-US" dirty="0">
                <a:solidFill>
                  <a:srgbClr val="FFFFFF"/>
                </a:solidFill>
              </a:defRPr>
            </a:lvl1pPr>
            <a:extLst/>
          </a:lstStyle>
          <a:p>
            <a:endParaRPr lang="lt-LT" dirty="0"/>
          </a:p>
        </p:txBody>
      </p:sp>
      <p:sp>
        <p:nvSpPr>
          <p:cNvPr id="29" name="Skaidrės numerio vietos rezervavimo ženklas 28"/>
          <p:cNvSpPr>
            <a:spLocks noGrp="1"/>
          </p:cNvSpPr>
          <p:nvPr>
            <p:ph type="sldNum" sz="quarter" idx="12"/>
          </p:nvPr>
        </p:nvSpPr>
        <p:spPr>
          <a:xfrm>
            <a:off x="7880884" y="6556248"/>
            <a:ext cx="588336" cy="228600"/>
          </a:xfrm>
        </p:spPr>
        <p:txBody>
          <a:bodyPr/>
          <a:lstStyle>
            <a:lvl1pPr>
              <a:defRPr lang="en-US" smtClean="0">
                <a:solidFill>
                  <a:srgbClr val="FFFFFF"/>
                </a:solidFill>
              </a:defRPr>
            </a:lvl1pPr>
            <a:extLst/>
          </a:lstStyle>
          <a:p>
            <a:fld id="{E4FCF0D1-7366-4647-8490-C2EED33D8BE8}" type="slidenum">
              <a:rPr lang="lt-LT" smtClean="0"/>
              <a:pPr/>
              <a:t>‹#›</a:t>
            </a:fld>
            <a:endParaRPr lang="lt-LT" dirty="0"/>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Pavadinimas ir turinys">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extLst/>
          </a:lstStyle>
          <a:p>
            <a:r>
              <a:rPr kumimoji="0" lang="lt-LT" smtClean="0"/>
              <a:t>Spustelėkite, jei norite keisite ruoš. pav. stilių</a:t>
            </a:r>
            <a:endParaRPr kumimoji="0" lang="en-US"/>
          </a:p>
        </p:txBody>
      </p:sp>
      <p:sp>
        <p:nvSpPr>
          <p:cNvPr id="3" name="Turinio vietos rezervavimo ženklas 2"/>
          <p:cNvSpPr>
            <a:spLocks noGrp="1"/>
          </p:cNvSpPr>
          <p:nvPr>
            <p:ph idx="1"/>
          </p:nvPr>
        </p:nvSpPr>
        <p:spPr/>
        <p:txBody>
          <a:bodyPr/>
          <a:lstStyle>
            <a:extLst/>
          </a:lstStyle>
          <a:p>
            <a:pPr lvl="0" eaLnBrk="1" latinLnBrk="0" hangingPunct="1"/>
            <a:r>
              <a:rPr lang="lt-LT" smtClean="0"/>
              <a:t>Spustelėkite ruošinio teksto stiliams keisti</a:t>
            </a:r>
          </a:p>
          <a:p>
            <a:pPr lvl="1" eaLnBrk="1" latinLnBrk="0" hangingPunct="1"/>
            <a:r>
              <a:rPr lang="lt-LT" smtClean="0"/>
              <a:t>Antras lygmuo</a:t>
            </a:r>
          </a:p>
          <a:p>
            <a:pPr lvl="2" eaLnBrk="1" latinLnBrk="0" hangingPunct="1"/>
            <a:r>
              <a:rPr lang="lt-LT" smtClean="0"/>
              <a:t>Trečias lygmuo</a:t>
            </a:r>
          </a:p>
          <a:p>
            <a:pPr lvl="3" eaLnBrk="1" latinLnBrk="0" hangingPunct="1"/>
            <a:r>
              <a:rPr lang="lt-LT" smtClean="0"/>
              <a:t>Ketvirtas lygmuo</a:t>
            </a:r>
          </a:p>
          <a:p>
            <a:pPr lvl="4" eaLnBrk="1" latinLnBrk="0" hangingPunct="1"/>
            <a:r>
              <a:rPr lang="lt-LT" smtClean="0"/>
              <a:t>Penktas lygmuo</a:t>
            </a:r>
            <a:endParaRPr kumimoji="0" lang="en-US"/>
          </a:p>
        </p:txBody>
      </p:sp>
      <p:sp>
        <p:nvSpPr>
          <p:cNvPr id="4" name="Datos vietos rezervavimo ženklas 3"/>
          <p:cNvSpPr>
            <a:spLocks noGrp="1"/>
          </p:cNvSpPr>
          <p:nvPr>
            <p:ph type="dt" sz="half" idx="10"/>
          </p:nvPr>
        </p:nvSpPr>
        <p:spPr/>
        <p:txBody>
          <a:bodyPr/>
          <a:lstStyle>
            <a:extLst/>
          </a:lstStyle>
          <a:p>
            <a:fld id="{25966EB6-E75C-459E-902E-5C2C02580AFB}" type="datetimeFigureOut">
              <a:rPr lang="lt-LT" smtClean="0"/>
              <a:pPr/>
              <a:t>2012.05.21</a:t>
            </a:fld>
            <a:endParaRPr lang="lt-LT" dirty="0"/>
          </a:p>
        </p:txBody>
      </p:sp>
      <p:sp>
        <p:nvSpPr>
          <p:cNvPr id="5" name="Poraštės vietos rezervavimo ženklas 4"/>
          <p:cNvSpPr>
            <a:spLocks noGrp="1"/>
          </p:cNvSpPr>
          <p:nvPr>
            <p:ph type="ftr" sz="quarter" idx="11"/>
          </p:nvPr>
        </p:nvSpPr>
        <p:spPr/>
        <p:txBody>
          <a:bodyPr/>
          <a:lstStyle>
            <a:extLst/>
          </a:lstStyle>
          <a:p>
            <a:endParaRPr lang="lt-LT" dirty="0"/>
          </a:p>
        </p:txBody>
      </p:sp>
      <p:sp>
        <p:nvSpPr>
          <p:cNvPr id="6" name="Skaidrės numerio vietos rezervavimo ženklas 5"/>
          <p:cNvSpPr>
            <a:spLocks noGrp="1"/>
          </p:cNvSpPr>
          <p:nvPr>
            <p:ph type="sldNum" sz="quarter" idx="12"/>
          </p:nvPr>
        </p:nvSpPr>
        <p:spPr/>
        <p:txBody>
          <a:bodyPr/>
          <a:lstStyle>
            <a:extLst/>
          </a:lstStyle>
          <a:p>
            <a:fld id="{E4FCF0D1-7366-4647-8490-C2EED33D8BE8}" type="slidenum">
              <a:rPr lang="lt-LT" smtClean="0"/>
              <a:pPr/>
              <a:t>‹#›</a:t>
            </a:fld>
            <a:endParaRPr lang="lt-LT"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kcijos antraštė">
    <p:bg>
      <p:bgRef idx="1001">
        <a:schemeClr val="bg1"/>
      </p:bgRef>
    </p:bg>
    <p:spTree>
      <p:nvGrpSpPr>
        <p:cNvPr id="1" name=""/>
        <p:cNvGrpSpPr/>
        <p:nvPr/>
      </p:nvGrpSpPr>
      <p:grpSpPr>
        <a:xfrm>
          <a:off x="0" y="0"/>
          <a:ext cx="0" cy="0"/>
          <a:chOff x="0" y="0"/>
          <a:chExt cx="0" cy="0"/>
        </a:xfrm>
      </p:grpSpPr>
      <p:sp>
        <p:nvSpPr>
          <p:cNvPr id="2" name="Antraštė 1"/>
          <p:cNvSpPr>
            <a:spLocks noGrp="1"/>
          </p:cNvSpPr>
          <p:nvPr>
            <p:ph type="title"/>
          </p:nvPr>
        </p:nvSpPr>
        <p:spPr>
          <a:xfrm>
            <a:off x="1066800" y="2821837"/>
            <a:ext cx="6255488" cy="1362075"/>
          </a:xfrm>
        </p:spPr>
        <p:txBody>
          <a:bodyPr tIns="0" anchor="t"/>
          <a:lstStyle>
            <a:lvl1pPr algn="r">
              <a:buNone/>
              <a:defRPr sz="4200" b="1" cap="all"/>
            </a:lvl1pPr>
            <a:extLst/>
          </a:lstStyle>
          <a:p>
            <a:r>
              <a:rPr kumimoji="0" lang="lt-LT" smtClean="0"/>
              <a:t>Spustelėkite, jei norite keisite ruoš. pav. stilių</a:t>
            </a:r>
            <a:endParaRPr kumimoji="0" lang="en-US"/>
          </a:p>
        </p:txBody>
      </p:sp>
      <p:sp>
        <p:nvSpPr>
          <p:cNvPr id="3" name="Teksto vietos rezervavimo ženklas 2"/>
          <p:cNvSpPr>
            <a:spLocks noGrp="1"/>
          </p:cNvSpPr>
          <p:nvPr>
            <p:ph type="body" idx="1"/>
          </p:nvPr>
        </p:nvSpPr>
        <p:spPr>
          <a:xfrm>
            <a:off x="1066800" y="1905000"/>
            <a:ext cx="6255488" cy="743507"/>
          </a:xfrm>
        </p:spPr>
        <p:txBody>
          <a:bodyPr anchor="b"/>
          <a:lstStyle>
            <a:lvl1pPr marL="0" indent="0" algn="r">
              <a:buNone/>
              <a:defRPr sz="2000">
                <a:solidFill>
                  <a:schemeClr val="tx1"/>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lt-LT" smtClean="0"/>
              <a:t>Spustelėkite ruošinio teksto stiliams keisti</a:t>
            </a:r>
          </a:p>
        </p:txBody>
      </p:sp>
      <p:sp>
        <p:nvSpPr>
          <p:cNvPr id="4" name="Datos vietos rezervavimo ženklas 3"/>
          <p:cNvSpPr>
            <a:spLocks noGrp="1"/>
          </p:cNvSpPr>
          <p:nvPr>
            <p:ph type="dt" sz="half" idx="10"/>
          </p:nvPr>
        </p:nvSpPr>
        <p:spPr>
          <a:xfrm>
            <a:off x="4724238" y="6556810"/>
            <a:ext cx="2002464" cy="226902"/>
          </a:xfrm>
        </p:spPr>
        <p:txBody>
          <a:bodyPr bIns="0" anchor="b"/>
          <a:lstStyle>
            <a:lvl1pPr>
              <a:defRPr>
                <a:solidFill>
                  <a:schemeClr val="tx2"/>
                </a:solidFill>
              </a:defRPr>
            </a:lvl1pPr>
            <a:extLst/>
          </a:lstStyle>
          <a:p>
            <a:fld id="{25966EB6-E75C-459E-902E-5C2C02580AFB}" type="datetimeFigureOut">
              <a:rPr lang="lt-LT" smtClean="0"/>
              <a:pPr/>
              <a:t>2012.05.21</a:t>
            </a:fld>
            <a:endParaRPr lang="lt-LT" dirty="0"/>
          </a:p>
        </p:txBody>
      </p:sp>
      <p:sp>
        <p:nvSpPr>
          <p:cNvPr id="5" name="Poraštės vietos rezervavimo ženklas 4"/>
          <p:cNvSpPr>
            <a:spLocks noGrp="1"/>
          </p:cNvSpPr>
          <p:nvPr>
            <p:ph type="ftr" sz="quarter" idx="11"/>
          </p:nvPr>
        </p:nvSpPr>
        <p:spPr>
          <a:xfrm>
            <a:off x="1735358" y="6556810"/>
            <a:ext cx="2895600" cy="228600"/>
          </a:xfrm>
        </p:spPr>
        <p:txBody>
          <a:bodyPr bIns="0" anchor="b"/>
          <a:lstStyle>
            <a:lvl1pPr>
              <a:defRPr>
                <a:solidFill>
                  <a:schemeClr val="tx2"/>
                </a:solidFill>
              </a:defRPr>
            </a:lvl1pPr>
            <a:extLst/>
          </a:lstStyle>
          <a:p>
            <a:endParaRPr lang="lt-LT" dirty="0"/>
          </a:p>
        </p:txBody>
      </p:sp>
      <p:sp>
        <p:nvSpPr>
          <p:cNvPr id="6" name="Skaidrės numerio vietos rezervavimo ženklas 5"/>
          <p:cNvSpPr>
            <a:spLocks noGrp="1"/>
          </p:cNvSpPr>
          <p:nvPr>
            <p:ph type="sldNum" sz="quarter" idx="12"/>
          </p:nvPr>
        </p:nvSpPr>
        <p:spPr>
          <a:xfrm>
            <a:off x="6733952" y="6555112"/>
            <a:ext cx="588336" cy="228600"/>
          </a:xfrm>
        </p:spPr>
        <p:txBody>
          <a:bodyPr/>
          <a:lstStyle>
            <a:extLst/>
          </a:lstStyle>
          <a:p>
            <a:fld id="{E4FCF0D1-7366-4647-8490-C2EED33D8BE8}" type="slidenum">
              <a:rPr lang="lt-LT" smtClean="0"/>
              <a:pPr/>
              <a:t>‹#›</a:t>
            </a:fld>
            <a:endParaRPr lang="lt-LT" dirty="0"/>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 turiniai">
    <p:spTree>
      <p:nvGrpSpPr>
        <p:cNvPr id="1" name=""/>
        <p:cNvGrpSpPr/>
        <p:nvPr/>
      </p:nvGrpSpPr>
      <p:grpSpPr>
        <a:xfrm>
          <a:off x="0" y="0"/>
          <a:ext cx="0" cy="0"/>
          <a:chOff x="0" y="0"/>
          <a:chExt cx="0" cy="0"/>
        </a:xfrm>
      </p:grpSpPr>
      <p:sp>
        <p:nvSpPr>
          <p:cNvPr id="2" name="Antraštė 1"/>
          <p:cNvSpPr>
            <a:spLocks noGrp="1"/>
          </p:cNvSpPr>
          <p:nvPr>
            <p:ph type="title"/>
          </p:nvPr>
        </p:nvSpPr>
        <p:spPr>
          <a:xfrm>
            <a:off x="457200" y="320040"/>
            <a:ext cx="7242048" cy="1143000"/>
          </a:xfrm>
        </p:spPr>
        <p:txBody>
          <a:bodyPr/>
          <a:lstStyle>
            <a:extLst/>
          </a:lstStyle>
          <a:p>
            <a:r>
              <a:rPr kumimoji="0" lang="lt-LT" smtClean="0"/>
              <a:t>Spustelėkite, jei norite keisite ruoš. pav. stilių</a:t>
            </a:r>
            <a:endParaRPr kumimoji="0" lang="en-US"/>
          </a:p>
        </p:txBody>
      </p:sp>
      <p:sp>
        <p:nvSpPr>
          <p:cNvPr id="3" name="Turinio vietos rezervavimo ženklas 2"/>
          <p:cNvSpPr>
            <a:spLocks noGrp="1"/>
          </p:cNvSpPr>
          <p:nvPr>
            <p:ph sz="half" idx="1"/>
          </p:nvPr>
        </p:nvSpPr>
        <p:spPr>
          <a:xfrm>
            <a:off x="457200" y="1600200"/>
            <a:ext cx="3520440" cy="4525963"/>
          </a:xfrm>
        </p:spPr>
        <p:txBody>
          <a:bodyPr anchor="t"/>
          <a:lstStyle>
            <a:lvl1pPr>
              <a:defRPr sz="2800"/>
            </a:lvl1pPr>
            <a:lvl2pPr>
              <a:defRPr sz="2400"/>
            </a:lvl2pPr>
            <a:lvl3pPr>
              <a:defRPr sz="2000"/>
            </a:lvl3pPr>
            <a:lvl4pPr>
              <a:defRPr sz="1800"/>
            </a:lvl4pPr>
            <a:lvl5pPr>
              <a:defRPr sz="1800"/>
            </a:lvl5pPr>
            <a:extLst/>
          </a:lstStyle>
          <a:p>
            <a:pPr lvl="0" eaLnBrk="1" latinLnBrk="0" hangingPunct="1"/>
            <a:r>
              <a:rPr lang="lt-LT" smtClean="0"/>
              <a:t>Spustelėkite ruošinio teksto stiliams keisti</a:t>
            </a:r>
          </a:p>
          <a:p>
            <a:pPr lvl="1" eaLnBrk="1" latinLnBrk="0" hangingPunct="1"/>
            <a:r>
              <a:rPr lang="lt-LT" smtClean="0"/>
              <a:t>Antras lygmuo</a:t>
            </a:r>
          </a:p>
          <a:p>
            <a:pPr lvl="2" eaLnBrk="1" latinLnBrk="0" hangingPunct="1"/>
            <a:r>
              <a:rPr lang="lt-LT" smtClean="0"/>
              <a:t>Trečias lygmuo</a:t>
            </a:r>
          </a:p>
          <a:p>
            <a:pPr lvl="3" eaLnBrk="1" latinLnBrk="0" hangingPunct="1"/>
            <a:r>
              <a:rPr lang="lt-LT" smtClean="0"/>
              <a:t>Ketvirtas lygmuo</a:t>
            </a:r>
          </a:p>
          <a:p>
            <a:pPr lvl="4" eaLnBrk="1" latinLnBrk="0" hangingPunct="1"/>
            <a:r>
              <a:rPr lang="lt-LT" smtClean="0"/>
              <a:t>Penktas lygmuo</a:t>
            </a:r>
            <a:endParaRPr kumimoji="0" lang="en-US"/>
          </a:p>
        </p:txBody>
      </p:sp>
      <p:sp>
        <p:nvSpPr>
          <p:cNvPr id="4" name="Turinio vietos rezervavimo ženklas 3"/>
          <p:cNvSpPr>
            <a:spLocks noGrp="1"/>
          </p:cNvSpPr>
          <p:nvPr>
            <p:ph sz="half" idx="2"/>
          </p:nvPr>
        </p:nvSpPr>
        <p:spPr>
          <a:xfrm>
            <a:off x="4178808" y="1600200"/>
            <a:ext cx="3520440" cy="4525963"/>
          </a:xfrm>
        </p:spPr>
        <p:txBody>
          <a:bodyPr anchor="t"/>
          <a:lstStyle>
            <a:lvl1pPr>
              <a:defRPr sz="2800"/>
            </a:lvl1pPr>
            <a:lvl2pPr>
              <a:defRPr sz="2400"/>
            </a:lvl2pPr>
            <a:lvl3pPr>
              <a:defRPr sz="2000"/>
            </a:lvl3pPr>
            <a:lvl4pPr>
              <a:defRPr sz="1800"/>
            </a:lvl4pPr>
            <a:lvl5pPr>
              <a:defRPr sz="1800"/>
            </a:lvl5pPr>
            <a:extLst/>
          </a:lstStyle>
          <a:p>
            <a:pPr lvl="0" eaLnBrk="1" latinLnBrk="0" hangingPunct="1"/>
            <a:r>
              <a:rPr lang="lt-LT" smtClean="0"/>
              <a:t>Spustelėkite ruošinio teksto stiliams keisti</a:t>
            </a:r>
          </a:p>
          <a:p>
            <a:pPr lvl="1" eaLnBrk="1" latinLnBrk="0" hangingPunct="1"/>
            <a:r>
              <a:rPr lang="lt-LT" smtClean="0"/>
              <a:t>Antras lygmuo</a:t>
            </a:r>
          </a:p>
          <a:p>
            <a:pPr lvl="2" eaLnBrk="1" latinLnBrk="0" hangingPunct="1"/>
            <a:r>
              <a:rPr lang="lt-LT" smtClean="0"/>
              <a:t>Trečias lygmuo</a:t>
            </a:r>
          </a:p>
          <a:p>
            <a:pPr lvl="3" eaLnBrk="1" latinLnBrk="0" hangingPunct="1"/>
            <a:r>
              <a:rPr lang="lt-LT" smtClean="0"/>
              <a:t>Ketvirtas lygmuo</a:t>
            </a:r>
          </a:p>
          <a:p>
            <a:pPr lvl="4" eaLnBrk="1" latinLnBrk="0" hangingPunct="1"/>
            <a:r>
              <a:rPr lang="lt-LT" smtClean="0"/>
              <a:t>Penktas lygmuo</a:t>
            </a:r>
            <a:endParaRPr kumimoji="0" lang="en-US"/>
          </a:p>
        </p:txBody>
      </p:sp>
      <p:sp>
        <p:nvSpPr>
          <p:cNvPr id="5" name="Datos vietos rezervavimo ženklas 4"/>
          <p:cNvSpPr>
            <a:spLocks noGrp="1"/>
          </p:cNvSpPr>
          <p:nvPr>
            <p:ph type="dt" sz="half" idx="10"/>
          </p:nvPr>
        </p:nvSpPr>
        <p:spPr/>
        <p:txBody>
          <a:bodyPr/>
          <a:lstStyle>
            <a:extLst/>
          </a:lstStyle>
          <a:p>
            <a:fld id="{25966EB6-E75C-459E-902E-5C2C02580AFB}" type="datetimeFigureOut">
              <a:rPr lang="lt-LT" smtClean="0"/>
              <a:pPr/>
              <a:t>2012.05.21</a:t>
            </a:fld>
            <a:endParaRPr lang="lt-LT" dirty="0"/>
          </a:p>
        </p:txBody>
      </p:sp>
      <p:sp>
        <p:nvSpPr>
          <p:cNvPr id="6" name="Poraštės vietos rezervavimo ženklas 5"/>
          <p:cNvSpPr>
            <a:spLocks noGrp="1"/>
          </p:cNvSpPr>
          <p:nvPr>
            <p:ph type="ftr" sz="quarter" idx="11"/>
          </p:nvPr>
        </p:nvSpPr>
        <p:spPr/>
        <p:txBody>
          <a:bodyPr/>
          <a:lstStyle>
            <a:extLst/>
          </a:lstStyle>
          <a:p>
            <a:endParaRPr lang="lt-LT" dirty="0"/>
          </a:p>
        </p:txBody>
      </p:sp>
      <p:sp>
        <p:nvSpPr>
          <p:cNvPr id="7" name="Skaidrės numerio vietos rezervavimo ženklas 6"/>
          <p:cNvSpPr>
            <a:spLocks noGrp="1"/>
          </p:cNvSpPr>
          <p:nvPr>
            <p:ph type="sldNum" sz="quarter" idx="12"/>
          </p:nvPr>
        </p:nvSpPr>
        <p:spPr/>
        <p:txBody>
          <a:bodyPr/>
          <a:lstStyle>
            <a:extLst/>
          </a:lstStyle>
          <a:p>
            <a:fld id="{E4FCF0D1-7366-4647-8490-C2EED33D8BE8}" type="slidenum">
              <a:rPr lang="lt-LT" smtClean="0"/>
              <a:pPr/>
              <a:t>‹#›</a:t>
            </a:fld>
            <a:endParaRPr lang="lt-LT"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Lyginimas">
    <p:spTree>
      <p:nvGrpSpPr>
        <p:cNvPr id="1" name=""/>
        <p:cNvGrpSpPr/>
        <p:nvPr/>
      </p:nvGrpSpPr>
      <p:grpSpPr>
        <a:xfrm>
          <a:off x="0" y="0"/>
          <a:ext cx="0" cy="0"/>
          <a:chOff x="0" y="0"/>
          <a:chExt cx="0" cy="0"/>
        </a:xfrm>
      </p:grpSpPr>
      <p:sp>
        <p:nvSpPr>
          <p:cNvPr id="2" name="Antraštė 1"/>
          <p:cNvSpPr>
            <a:spLocks noGrp="1"/>
          </p:cNvSpPr>
          <p:nvPr>
            <p:ph type="title"/>
          </p:nvPr>
        </p:nvSpPr>
        <p:spPr>
          <a:xfrm>
            <a:off x="457200" y="320040"/>
            <a:ext cx="7242048" cy="1143000"/>
          </a:xfrm>
        </p:spPr>
        <p:txBody>
          <a:bodyPr anchor="b"/>
          <a:lstStyle>
            <a:lvl1pPr>
              <a:defRPr/>
            </a:lvl1pPr>
            <a:extLst/>
          </a:lstStyle>
          <a:p>
            <a:r>
              <a:rPr kumimoji="0" lang="lt-LT" smtClean="0"/>
              <a:t>Spustelėkite, jei norite keisite ruoš. pav. stilių</a:t>
            </a:r>
            <a:endParaRPr kumimoji="0" lang="en-US"/>
          </a:p>
        </p:txBody>
      </p:sp>
      <p:sp>
        <p:nvSpPr>
          <p:cNvPr id="3" name="Teksto vietos rezervavimo ženklas 2"/>
          <p:cNvSpPr>
            <a:spLocks noGrp="1"/>
          </p:cNvSpPr>
          <p:nvPr>
            <p:ph type="body" idx="1"/>
          </p:nvPr>
        </p:nvSpPr>
        <p:spPr>
          <a:xfrm>
            <a:off x="457200" y="5867400"/>
            <a:ext cx="3520440" cy="457200"/>
          </a:xfrm>
          <a:noFill/>
          <a:ln w="12700" cap="flat" cmpd="sng" algn="ctr">
            <a:solidFill>
              <a:schemeClr val="tx2"/>
            </a:solidFill>
            <a:prstDash val="solid"/>
          </a:ln>
          <a:effectLst/>
        </p:spPr>
        <p:style>
          <a:lnRef idx="1">
            <a:schemeClr val="accent1"/>
          </a:lnRef>
          <a:fillRef idx="3">
            <a:schemeClr val="accent1"/>
          </a:fillRef>
          <a:effectRef idx="2">
            <a:schemeClr val="accent1"/>
          </a:effectRef>
          <a:fontRef idx="minor">
            <a:schemeClr val="lt1"/>
          </a:fontRef>
        </p:style>
        <p:txBody>
          <a:bodyPr anchor="ctr"/>
          <a:lstStyle>
            <a:lvl1pPr marL="0" indent="0" algn="ctr">
              <a:buNone/>
              <a:defRPr sz="1800" b="1">
                <a:solidFill>
                  <a:schemeClr val="tx2"/>
                </a:solidFill>
                <a:effectLst/>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lt-LT" smtClean="0"/>
              <a:t>Spustelėkite ruošinio teksto stiliams keisti</a:t>
            </a:r>
          </a:p>
        </p:txBody>
      </p:sp>
      <p:sp>
        <p:nvSpPr>
          <p:cNvPr id="4" name="Teksto vietos rezervavimo ženklas 3"/>
          <p:cNvSpPr>
            <a:spLocks noGrp="1"/>
          </p:cNvSpPr>
          <p:nvPr>
            <p:ph type="body" sz="half" idx="3"/>
          </p:nvPr>
        </p:nvSpPr>
        <p:spPr>
          <a:xfrm>
            <a:off x="4178808" y="5867400"/>
            <a:ext cx="3520440" cy="457200"/>
          </a:xfrm>
          <a:noFill/>
          <a:ln w="12700" cap="flat" cmpd="sng" algn="ctr">
            <a:solidFill>
              <a:schemeClr val="tx2"/>
            </a:solidFill>
            <a:prstDash val="solid"/>
          </a:ln>
          <a:effectLst/>
        </p:spPr>
        <p:style>
          <a:lnRef idx="1">
            <a:schemeClr val="accent2"/>
          </a:lnRef>
          <a:fillRef idx="3">
            <a:schemeClr val="accent2"/>
          </a:fillRef>
          <a:effectRef idx="2">
            <a:schemeClr val="accent2"/>
          </a:effectRef>
          <a:fontRef idx="minor">
            <a:schemeClr val="lt1"/>
          </a:fontRef>
        </p:style>
        <p:txBody>
          <a:bodyPr anchor="ctr"/>
          <a:lstStyle>
            <a:lvl1pPr marL="0" indent="0" algn="ctr">
              <a:buNone/>
              <a:defRPr sz="1800" b="1">
                <a:solidFill>
                  <a:schemeClr val="tx2"/>
                </a:solidFill>
                <a:effectLst/>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lt-LT" smtClean="0"/>
              <a:t>Spustelėkite ruošinio teksto stiliams keisti</a:t>
            </a:r>
          </a:p>
        </p:txBody>
      </p:sp>
      <p:sp>
        <p:nvSpPr>
          <p:cNvPr id="5" name="Turinio vietos rezervavimo ženklas 4"/>
          <p:cNvSpPr>
            <a:spLocks noGrp="1"/>
          </p:cNvSpPr>
          <p:nvPr>
            <p:ph sz="quarter" idx="2"/>
          </p:nvPr>
        </p:nvSpPr>
        <p:spPr>
          <a:xfrm>
            <a:off x="457200" y="1711840"/>
            <a:ext cx="3520440" cy="4114800"/>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lt-LT" smtClean="0"/>
              <a:t>Spustelėkite ruošinio teksto stiliams keisti</a:t>
            </a:r>
          </a:p>
          <a:p>
            <a:pPr lvl="1" eaLnBrk="1" latinLnBrk="0" hangingPunct="1"/>
            <a:r>
              <a:rPr lang="lt-LT" smtClean="0"/>
              <a:t>Antras lygmuo</a:t>
            </a:r>
          </a:p>
          <a:p>
            <a:pPr lvl="2" eaLnBrk="1" latinLnBrk="0" hangingPunct="1"/>
            <a:r>
              <a:rPr lang="lt-LT" smtClean="0"/>
              <a:t>Trečias lygmuo</a:t>
            </a:r>
          </a:p>
          <a:p>
            <a:pPr lvl="3" eaLnBrk="1" latinLnBrk="0" hangingPunct="1"/>
            <a:r>
              <a:rPr lang="lt-LT" smtClean="0"/>
              <a:t>Ketvirtas lygmuo</a:t>
            </a:r>
          </a:p>
          <a:p>
            <a:pPr lvl="4" eaLnBrk="1" latinLnBrk="0" hangingPunct="1"/>
            <a:r>
              <a:rPr lang="lt-LT" smtClean="0"/>
              <a:t>Penktas lygmuo</a:t>
            </a:r>
            <a:endParaRPr kumimoji="0" lang="en-US"/>
          </a:p>
        </p:txBody>
      </p:sp>
      <p:sp>
        <p:nvSpPr>
          <p:cNvPr id="6" name="Turinio vietos rezervavimo ženklas 5"/>
          <p:cNvSpPr>
            <a:spLocks noGrp="1"/>
          </p:cNvSpPr>
          <p:nvPr>
            <p:ph sz="quarter" idx="4"/>
          </p:nvPr>
        </p:nvSpPr>
        <p:spPr>
          <a:xfrm>
            <a:off x="4178808" y="1711840"/>
            <a:ext cx="3520440" cy="4114800"/>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lt-LT" smtClean="0"/>
              <a:t>Spustelėkite ruošinio teksto stiliams keisti</a:t>
            </a:r>
          </a:p>
          <a:p>
            <a:pPr lvl="1" eaLnBrk="1" latinLnBrk="0" hangingPunct="1"/>
            <a:r>
              <a:rPr lang="lt-LT" smtClean="0"/>
              <a:t>Antras lygmuo</a:t>
            </a:r>
          </a:p>
          <a:p>
            <a:pPr lvl="2" eaLnBrk="1" latinLnBrk="0" hangingPunct="1"/>
            <a:r>
              <a:rPr lang="lt-LT" smtClean="0"/>
              <a:t>Trečias lygmuo</a:t>
            </a:r>
          </a:p>
          <a:p>
            <a:pPr lvl="3" eaLnBrk="1" latinLnBrk="0" hangingPunct="1"/>
            <a:r>
              <a:rPr lang="lt-LT" smtClean="0"/>
              <a:t>Ketvirtas lygmuo</a:t>
            </a:r>
          </a:p>
          <a:p>
            <a:pPr lvl="4" eaLnBrk="1" latinLnBrk="0" hangingPunct="1"/>
            <a:r>
              <a:rPr lang="lt-LT" smtClean="0"/>
              <a:t>Penktas lygmuo</a:t>
            </a:r>
            <a:endParaRPr kumimoji="0" lang="en-US"/>
          </a:p>
        </p:txBody>
      </p:sp>
      <p:sp>
        <p:nvSpPr>
          <p:cNvPr id="7" name="Datos vietos rezervavimo ženklas 6"/>
          <p:cNvSpPr>
            <a:spLocks noGrp="1"/>
          </p:cNvSpPr>
          <p:nvPr>
            <p:ph type="dt" sz="half" idx="10"/>
          </p:nvPr>
        </p:nvSpPr>
        <p:spPr/>
        <p:txBody>
          <a:bodyPr/>
          <a:lstStyle>
            <a:extLst/>
          </a:lstStyle>
          <a:p>
            <a:fld id="{25966EB6-E75C-459E-902E-5C2C02580AFB}" type="datetimeFigureOut">
              <a:rPr lang="lt-LT" smtClean="0"/>
              <a:pPr/>
              <a:t>2012.05.21</a:t>
            </a:fld>
            <a:endParaRPr lang="lt-LT" dirty="0"/>
          </a:p>
        </p:txBody>
      </p:sp>
      <p:sp>
        <p:nvSpPr>
          <p:cNvPr id="8" name="Poraštės vietos rezervavimo ženklas 7"/>
          <p:cNvSpPr>
            <a:spLocks noGrp="1"/>
          </p:cNvSpPr>
          <p:nvPr>
            <p:ph type="ftr" sz="quarter" idx="11"/>
          </p:nvPr>
        </p:nvSpPr>
        <p:spPr/>
        <p:txBody>
          <a:bodyPr/>
          <a:lstStyle>
            <a:extLst/>
          </a:lstStyle>
          <a:p>
            <a:endParaRPr lang="lt-LT" dirty="0"/>
          </a:p>
        </p:txBody>
      </p:sp>
      <p:sp>
        <p:nvSpPr>
          <p:cNvPr id="9" name="Skaidrės numerio vietos rezervavimo ženklas 8"/>
          <p:cNvSpPr>
            <a:spLocks noGrp="1"/>
          </p:cNvSpPr>
          <p:nvPr>
            <p:ph type="sldNum" sz="quarter" idx="12"/>
          </p:nvPr>
        </p:nvSpPr>
        <p:spPr/>
        <p:txBody>
          <a:bodyPr/>
          <a:lstStyle>
            <a:extLst/>
          </a:lstStyle>
          <a:p>
            <a:fld id="{E4FCF0D1-7366-4647-8490-C2EED33D8BE8}" type="slidenum">
              <a:rPr lang="lt-LT" smtClean="0"/>
              <a:pPr/>
              <a:t>‹#›</a:t>
            </a:fld>
            <a:endParaRPr lang="lt-LT"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k pavadinimas">
    <p:spTree>
      <p:nvGrpSpPr>
        <p:cNvPr id="1" name=""/>
        <p:cNvGrpSpPr/>
        <p:nvPr/>
      </p:nvGrpSpPr>
      <p:grpSpPr>
        <a:xfrm>
          <a:off x="0" y="0"/>
          <a:ext cx="0" cy="0"/>
          <a:chOff x="0" y="0"/>
          <a:chExt cx="0" cy="0"/>
        </a:xfrm>
      </p:grpSpPr>
      <p:sp>
        <p:nvSpPr>
          <p:cNvPr id="2" name="Antraštė 1"/>
          <p:cNvSpPr>
            <a:spLocks noGrp="1"/>
          </p:cNvSpPr>
          <p:nvPr>
            <p:ph type="title"/>
          </p:nvPr>
        </p:nvSpPr>
        <p:spPr>
          <a:xfrm>
            <a:off x="457200" y="320040"/>
            <a:ext cx="7242048" cy="1143000"/>
          </a:xfrm>
        </p:spPr>
        <p:txBody>
          <a:bodyPr/>
          <a:lstStyle>
            <a:extLst/>
          </a:lstStyle>
          <a:p>
            <a:r>
              <a:rPr kumimoji="0" lang="lt-LT" smtClean="0"/>
              <a:t>Spustelėkite, jei norite keisite ruoš. pav. stilių</a:t>
            </a:r>
            <a:endParaRPr kumimoji="0" lang="en-US"/>
          </a:p>
        </p:txBody>
      </p:sp>
      <p:sp>
        <p:nvSpPr>
          <p:cNvPr id="3" name="Datos vietos rezervavimo ženklas 2"/>
          <p:cNvSpPr>
            <a:spLocks noGrp="1"/>
          </p:cNvSpPr>
          <p:nvPr>
            <p:ph type="dt" sz="half" idx="10"/>
          </p:nvPr>
        </p:nvSpPr>
        <p:spPr/>
        <p:txBody>
          <a:bodyPr/>
          <a:lstStyle>
            <a:extLst/>
          </a:lstStyle>
          <a:p>
            <a:fld id="{25966EB6-E75C-459E-902E-5C2C02580AFB}" type="datetimeFigureOut">
              <a:rPr lang="lt-LT" smtClean="0"/>
              <a:pPr/>
              <a:t>2012.05.21</a:t>
            </a:fld>
            <a:endParaRPr lang="lt-LT" dirty="0"/>
          </a:p>
        </p:txBody>
      </p:sp>
      <p:sp>
        <p:nvSpPr>
          <p:cNvPr id="4" name="Poraštės vietos rezervavimo ženklas 3"/>
          <p:cNvSpPr>
            <a:spLocks noGrp="1"/>
          </p:cNvSpPr>
          <p:nvPr>
            <p:ph type="ftr" sz="quarter" idx="11"/>
          </p:nvPr>
        </p:nvSpPr>
        <p:spPr/>
        <p:txBody>
          <a:bodyPr/>
          <a:lstStyle>
            <a:extLst/>
          </a:lstStyle>
          <a:p>
            <a:endParaRPr lang="lt-LT" dirty="0"/>
          </a:p>
        </p:txBody>
      </p:sp>
      <p:sp>
        <p:nvSpPr>
          <p:cNvPr id="5" name="Skaidrės numerio vietos rezervavimo ženklas 4"/>
          <p:cNvSpPr>
            <a:spLocks noGrp="1"/>
          </p:cNvSpPr>
          <p:nvPr>
            <p:ph type="sldNum" sz="quarter" idx="12"/>
          </p:nvPr>
        </p:nvSpPr>
        <p:spPr/>
        <p:txBody>
          <a:bodyPr/>
          <a:lstStyle>
            <a:extLst/>
          </a:lstStyle>
          <a:p>
            <a:fld id="{E4FCF0D1-7366-4647-8490-C2EED33D8BE8}" type="slidenum">
              <a:rPr lang="lt-LT" smtClean="0"/>
              <a:pPr/>
              <a:t>‹#›</a:t>
            </a:fld>
            <a:endParaRPr lang="lt-LT"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uščia">
    <p:spTree>
      <p:nvGrpSpPr>
        <p:cNvPr id="1" name=""/>
        <p:cNvGrpSpPr/>
        <p:nvPr/>
      </p:nvGrpSpPr>
      <p:grpSpPr>
        <a:xfrm>
          <a:off x="0" y="0"/>
          <a:ext cx="0" cy="0"/>
          <a:chOff x="0" y="0"/>
          <a:chExt cx="0" cy="0"/>
        </a:xfrm>
      </p:grpSpPr>
      <p:sp>
        <p:nvSpPr>
          <p:cNvPr id="2" name="Datos vietos rezervavimo ženklas 1"/>
          <p:cNvSpPr>
            <a:spLocks noGrp="1"/>
          </p:cNvSpPr>
          <p:nvPr>
            <p:ph type="dt" sz="half" idx="10"/>
          </p:nvPr>
        </p:nvSpPr>
        <p:spPr/>
        <p:txBody>
          <a:bodyPr/>
          <a:lstStyle>
            <a:lvl1pPr>
              <a:defRPr>
                <a:solidFill>
                  <a:schemeClr val="tx2"/>
                </a:solidFill>
              </a:defRPr>
            </a:lvl1pPr>
            <a:extLst/>
          </a:lstStyle>
          <a:p>
            <a:fld id="{25966EB6-E75C-459E-902E-5C2C02580AFB}" type="datetimeFigureOut">
              <a:rPr lang="lt-LT" smtClean="0"/>
              <a:pPr/>
              <a:t>2012.05.21</a:t>
            </a:fld>
            <a:endParaRPr lang="lt-LT" dirty="0"/>
          </a:p>
        </p:txBody>
      </p:sp>
      <p:sp>
        <p:nvSpPr>
          <p:cNvPr id="3" name="Poraštės vietos rezervavimo ženklas 2"/>
          <p:cNvSpPr>
            <a:spLocks noGrp="1"/>
          </p:cNvSpPr>
          <p:nvPr>
            <p:ph type="ftr" sz="quarter" idx="11"/>
          </p:nvPr>
        </p:nvSpPr>
        <p:spPr/>
        <p:txBody>
          <a:bodyPr/>
          <a:lstStyle>
            <a:lvl1pPr>
              <a:defRPr>
                <a:solidFill>
                  <a:schemeClr val="tx2"/>
                </a:solidFill>
              </a:defRPr>
            </a:lvl1pPr>
            <a:extLst/>
          </a:lstStyle>
          <a:p>
            <a:endParaRPr lang="lt-LT" dirty="0"/>
          </a:p>
        </p:txBody>
      </p:sp>
      <p:sp>
        <p:nvSpPr>
          <p:cNvPr id="4" name="Skaidrės numerio vietos rezervavimo ženklas 3"/>
          <p:cNvSpPr>
            <a:spLocks noGrp="1"/>
          </p:cNvSpPr>
          <p:nvPr>
            <p:ph type="sldNum" sz="quarter" idx="12"/>
          </p:nvPr>
        </p:nvSpPr>
        <p:spPr/>
        <p:txBody>
          <a:bodyPr/>
          <a:lstStyle>
            <a:extLst/>
          </a:lstStyle>
          <a:p>
            <a:fld id="{E4FCF0D1-7366-4647-8490-C2EED33D8BE8}" type="slidenum">
              <a:rPr lang="lt-LT" smtClean="0"/>
              <a:pPr/>
              <a:t>‹#›</a:t>
            </a:fld>
            <a:endParaRPr lang="lt-LT"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Turinys ir antraštė">
    <p:spTree>
      <p:nvGrpSpPr>
        <p:cNvPr id="1" name=""/>
        <p:cNvGrpSpPr/>
        <p:nvPr/>
      </p:nvGrpSpPr>
      <p:grpSpPr>
        <a:xfrm>
          <a:off x="0" y="0"/>
          <a:ext cx="0" cy="0"/>
          <a:chOff x="0" y="0"/>
          <a:chExt cx="0" cy="0"/>
        </a:xfrm>
      </p:grpSpPr>
      <p:sp>
        <p:nvSpPr>
          <p:cNvPr id="2" name="Antraštė 1"/>
          <p:cNvSpPr>
            <a:spLocks noGrp="1"/>
          </p:cNvSpPr>
          <p:nvPr>
            <p:ph type="title"/>
          </p:nvPr>
        </p:nvSpPr>
        <p:spPr>
          <a:xfrm>
            <a:off x="457200" y="228600"/>
            <a:ext cx="5897880" cy="1173480"/>
          </a:xfrm>
        </p:spPr>
        <p:txBody>
          <a:bodyPr wrap="square" anchor="b"/>
          <a:lstStyle>
            <a:lvl1pPr algn="l">
              <a:buNone/>
              <a:defRPr lang="en-US" sz="2400" baseline="0" smtClean="0"/>
            </a:lvl1pPr>
            <a:extLst/>
          </a:lstStyle>
          <a:p>
            <a:r>
              <a:rPr kumimoji="0" lang="lt-LT" smtClean="0"/>
              <a:t>Spustelėkite, jei norite keisite ruoš. pav. stilių</a:t>
            </a:r>
            <a:endParaRPr kumimoji="0" lang="en-US"/>
          </a:p>
        </p:txBody>
      </p:sp>
      <p:sp>
        <p:nvSpPr>
          <p:cNvPr id="3" name="Teksto vietos rezervavimo ženklas 2"/>
          <p:cNvSpPr>
            <a:spLocks noGrp="1"/>
          </p:cNvSpPr>
          <p:nvPr>
            <p:ph type="body" idx="2"/>
          </p:nvPr>
        </p:nvSpPr>
        <p:spPr>
          <a:xfrm>
            <a:off x="457200" y="1497416"/>
            <a:ext cx="5897880" cy="602512"/>
          </a:xfrm>
        </p:spPr>
        <p:txBody>
          <a:bodyPr rot="0" spcFirstLastPara="0" vertOverflow="overflow" horzOverflow="overflow" vert="horz" wrap="square" lIns="45720" tIns="0" rIns="0" bIns="0" numCol="1" spcCol="0" rtlCol="0" fromWordArt="0" anchor="t" anchorCtr="0" forceAA="0" compatLnSpc="1">
            <a:normAutofit/>
          </a:bodyPr>
          <a:lstStyle>
            <a:lvl1pPr marL="0" indent="0">
              <a:spcBef>
                <a:spcPts val="0"/>
              </a:spcBef>
              <a:spcAft>
                <a:spcPts val="0"/>
              </a:spcAft>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lt-LT" smtClean="0"/>
              <a:t>Spustelėkite ruošinio teksto stiliams keisti</a:t>
            </a:r>
          </a:p>
        </p:txBody>
      </p:sp>
      <p:sp>
        <p:nvSpPr>
          <p:cNvPr id="4" name="Turinio vietos rezervavimo ženklas 3"/>
          <p:cNvSpPr>
            <a:spLocks noGrp="1"/>
          </p:cNvSpPr>
          <p:nvPr>
            <p:ph sz="half" idx="1"/>
          </p:nvPr>
        </p:nvSpPr>
        <p:spPr>
          <a:xfrm>
            <a:off x="457200" y="2133600"/>
            <a:ext cx="7239000" cy="4371752"/>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lt-LT" smtClean="0"/>
              <a:t>Spustelėkite ruošinio teksto stiliams keisti</a:t>
            </a:r>
          </a:p>
          <a:p>
            <a:pPr lvl="1" eaLnBrk="1" latinLnBrk="0" hangingPunct="1"/>
            <a:r>
              <a:rPr lang="lt-LT" smtClean="0"/>
              <a:t>Antras lygmuo</a:t>
            </a:r>
          </a:p>
          <a:p>
            <a:pPr lvl="2" eaLnBrk="1" latinLnBrk="0" hangingPunct="1"/>
            <a:r>
              <a:rPr lang="lt-LT" smtClean="0"/>
              <a:t>Trečias lygmuo</a:t>
            </a:r>
          </a:p>
          <a:p>
            <a:pPr lvl="3" eaLnBrk="1" latinLnBrk="0" hangingPunct="1"/>
            <a:r>
              <a:rPr lang="lt-LT" smtClean="0"/>
              <a:t>Ketvirtas lygmuo</a:t>
            </a:r>
          </a:p>
          <a:p>
            <a:pPr lvl="4" eaLnBrk="1" latinLnBrk="0" hangingPunct="1"/>
            <a:r>
              <a:rPr lang="lt-LT" smtClean="0"/>
              <a:t>Penktas lygmuo</a:t>
            </a:r>
            <a:endParaRPr kumimoji="0" lang="en-US"/>
          </a:p>
        </p:txBody>
      </p:sp>
      <p:sp>
        <p:nvSpPr>
          <p:cNvPr id="5" name="Datos vietos rezervavimo ženklas 4"/>
          <p:cNvSpPr>
            <a:spLocks noGrp="1"/>
          </p:cNvSpPr>
          <p:nvPr>
            <p:ph type="dt" sz="half" idx="10"/>
          </p:nvPr>
        </p:nvSpPr>
        <p:spPr/>
        <p:txBody>
          <a:bodyPr/>
          <a:lstStyle>
            <a:extLst/>
          </a:lstStyle>
          <a:p>
            <a:fld id="{25966EB6-E75C-459E-902E-5C2C02580AFB}" type="datetimeFigureOut">
              <a:rPr lang="lt-LT" smtClean="0"/>
              <a:pPr/>
              <a:t>2012.05.21</a:t>
            </a:fld>
            <a:endParaRPr lang="lt-LT" dirty="0"/>
          </a:p>
        </p:txBody>
      </p:sp>
      <p:sp>
        <p:nvSpPr>
          <p:cNvPr id="6" name="Poraštės vietos rezervavimo ženklas 5"/>
          <p:cNvSpPr>
            <a:spLocks noGrp="1"/>
          </p:cNvSpPr>
          <p:nvPr>
            <p:ph type="ftr" sz="quarter" idx="11"/>
          </p:nvPr>
        </p:nvSpPr>
        <p:spPr/>
        <p:txBody>
          <a:bodyPr/>
          <a:lstStyle>
            <a:extLst/>
          </a:lstStyle>
          <a:p>
            <a:endParaRPr lang="lt-LT" dirty="0"/>
          </a:p>
        </p:txBody>
      </p:sp>
      <p:sp>
        <p:nvSpPr>
          <p:cNvPr id="7" name="Skaidrės numerio vietos rezervavimo ženklas 6"/>
          <p:cNvSpPr>
            <a:spLocks noGrp="1"/>
          </p:cNvSpPr>
          <p:nvPr>
            <p:ph type="sldNum" sz="quarter" idx="12"/>
          </p:nvPr>
        </p:nvSpPr>
        <p:spPr/>
        <p:txBody>
          <a:bodyPr/>
          <a:lstStyle>
            <a:extLst/>
          </a:lstStyle>
          <a:p>
            <a:fld id="{E4FCF0D1-7366-4647-8490-C2EED33D8BE8}" type="slidenum">
              <a:rPr lang="lt-LT" smtClean="0"/>
              <a:pPr/>
              <a:t>‹#›</a:t>
            </a:fld>
            <a:endParaRPr lang="lt-LT"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aveikslėlis ir antraštė">
    <p:bg>
      <p:bgRef idx="1002">
        <a:schemeClr val="bg2"/>
      </p:bgRef>
    </p:bg>
    <p:spTree>
      <p:nvGrpSpPr>
        <p:cNvPr id="1" name=""/>
        <p:cNvGrpSpPr/>
        <p:nvPr/>
      </p:nvGrpSpPr>
      <p:grpSpPr>
        <a:xfrm>
          <a:off x="0" y="0"/>
          <a:ext cx="0" cy="0"/>
          <a:chOff x="0" y="0"/>
          <a:chExt cx="0" cy="0"/>
        </a:xfrm>
      </p:grpSpPr>
      <p:sp>
        <p:nvSpPr>
          <p:cNvPr id="8" name="Stačiakampis 7"/>
          <p:cNvSpPr/>
          <p:nvPr/>
        </p:nvSpPr>
        <p:spPr>
          <a:xfrm rot="21240000">
            <a:off x="597968" y="1004668"/>
            <a:ext cx="4319527" cy="4312573"/>
          </a:xfrm>
          <a:prstGeom prst="rect">
            <a:avLst/>
          </a:prstGeom>
          <a:solidFill>
            <a:srgbClr val="FAFAFA"/>
          </a:solidFill>
          <a:ln w="1270" cap="rnd" cmpd="sng" algn="ctr">
            <a:solidFill>
              <a:srgbClr val="EAEAEA"/>
            </a:solidFill>
            <a:prstDash val="solid"/>
          </a:ln>
          <a:effectLst>
            <a:outerShdw blurRad="25000" dist="12700" dir="5400000" algn="t" rotWithShape="0">
              <a:srgbClr val="000000">
                <a:alpha val="4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dirty="0"/>
          </a:p>
        </p:txBody>
      </p:sp>
      <p:sp>
        <p:nvSpPr>
          <p:cNvPr id="9" name="Stačiakampis 8"/>
          <p:cNvSpPr/>
          <p:nvPr/>
        </p:nvSpPr>
        <p:spPr>
          <a:xfrm rot="21420000">
            <a:off x="596706" y="998816"/>
            <a:ext cx="4319527" cy="4312573"/>
          </a:xfrm>
          <a:prstGeom prst="rect">
            <a:avLst/>
          </a:prstGeom>
          <a:solidFill>
            <a:srgbClr val="FAFAFA"/>
          </a:solidFill>
          <a:ln w="1270" cap="rnd" cmpd="sng" algn="ctr">
            <a:solidFill>
              <a:srgbClr val="EAEAEA"/>
            </a:solidFill>
            <a:prstDash val="solid"/>
          </a:ln>
          <a:effectLst>
            <a:outerShdw blurRad="28000" dist="12700" dir="5400000" algn="tl" rotWithShape="0">
              <a:srgbClr val="000000">
                <a:alpha val="4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dirty="0"/>
          </a:p>
        </p:txBody>
      </p:sp>
      <p:sp>
        <p:nvSpPr>
          <p:cNvPr id="2" name="Antraštė 1"/>
          <p:cNvSpPr>
            <a:spLocks noGrp="1"/>
          </p:cNvSpPr>
          <p:nvPr>
            <p:ph type="title"/>
          </p:nvPr>
        </p:nvSpPr>
        <p:spPr>
          <a:xfrm>
            <a:off x="5389098" y="1143000"/>
            <a:ext cx="3429000" cy="2057400"/>
          </a:xfrm>
        </p:spPr>
        <p:txBody>
          <a:bodyPr vert="horz" anchor="b"/>
          <a:lstStyle>
            <a:lvl1pPr algn="l">
              <a:buNone/>
              <a:defRPr sz="3000" b="1" baseline="0">
                <a:ln w="500">
                  <a:solidFill>
                    <a:schemeClr val="tx2">
                      <a:shade val="10000"/>
                      <a:satMod val="135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defRPr>
            </a:lvl1pPr>
            <a:extLst/>
          </a:lstStyle>
          <a:p>
            <a:r>
              <a:rPr kumimoji="0" lang="lt-LT" smtClean="0"/>
              <a:t>Spustelėkite, jei norite keisite ruoš. pav. stilių</a:t>
            </a:r>
            <a:endParaRPr kumimoji="0" lang="en-US" dirty="0"/>
          </a:p>
        </p:txBody>
      </p:sp>
      <p:sp>
        <p:nvSpPr>
          <p:cNvPr id="4" name="Teksto vietos rezervavimo ženklas 3"/>
          <p:cNvSpPr>
            <a:spLocks noGrp="1"/>
          </p:cNvSpPr>
          <p:nvPr>
            <p:ph type="body" sz="half" idx="2"/>
          </p:nvPr>
        </p:nvSpPr>
        <p:spPr>
          <a:xfrm>
            <a:off x="5389098" y="3283634"/>
            <a:ext cx="3429000" cy="1920240"/>
          </a:xfrm>
        </p:spPr>
        <p:txBody>
          <a:bodyPr rot="0" spcFirstLastPara="0" vertOverflow="overflow" horzOverflow="overflow" vert="horz" wrap="square" lIns="82296" tIns="0" rIns="0" bIns="0" numCol="1" spcCol="0" rtlCol="0" fromWordArt="0" anchor="t" anchorCtr="0" forceAA="0" compatLnSpc="1">
            <a:normAutofit/>
          </a:bodyPr>
          <a:lstStyle>
            <a:lvl1pPr marL="0" indent="0">
              <a:lnSpc>
                <a:spcPct val="100000"/>
              </a:lnSpc>
              <a:spcBef>
                <a:spcPts val="0"/>
              </a:spcBef>
              <a:buFontTx/>
              <a:buNone/>
              <a:defRPr sz="1400" baseline="0">
                <a:solidFill>
                  <a:schemeClr val="tx1"/>
                </a:solidFill>
              </a:defRPr>
            </a:lvl1pPr>
            <a:lvl2pPr>
              <a:defRPr sz="1200"/>
            </a:lvl2pPr>
            <a:lvl3pPr>
              <a:defRPr sz="1000"/>
            </a:lvl3pPr>
            <a:lvl4pPr>
              <a:defRPr sz="900"/>
            </a:lvl4pPr>
            <a:lvl5pPr>
              <a:defRPr sz="900"/>
            </a:lvl5pPr>
            <a:extLst/>
          </a:lstStyle>
          <a:p>
            <a:pPr marL="0" marR="0" lvl="0" indent="0" algn="l" defTabSz="0" rtl="0" eaLnBrk="1" fontAlgn="auto" latinLnBrk="0" hangingPunct="1">
              <a:lnSpc>
                <a:spcPct val="100000"/>
              </a:lnSpc>
              <a:spcBef>
                <a:spcPts val="0"/>
              </a:spcBef>
              <a:spcAft>
                <a:spcPts val="0"/>
              </a:spcAft>
              <a:buClr>
                <a:schemeClr val="tx2"/>
              </a:buClr>
              <a:buSzPct val="73000"/>
              <a:buFontTx/>
              <a:buNone/>
              <a:tabLst/>
              <a:defRPr/>
            </a:pPr>
            <a:r>
              <a:rPr kumimoji="0" lang="lt-LT" smtClean="0"/>
              <a:t>Spustelėkite ruošinio teksto stiliams keisti</a:t>
            </a:r>
          </a:p>
        </p:txBody>
      </p:sp>
      <p:sp>
        <p:nvSpPr>
          <p:cNvPr id="5" name="Datos vietos rezervavimo ženklas 4"/>
          <p:cNvSpPr>
            <a:spLocks noGrp="1"/>
          </p:cNvSpPr>
          <p:nvPr>
            <p:ph type="dt" sz="half" idx="10"/>
          </p:nvPr>
        </p:nvSpPr>
        <p:spPr/>
        <p:txBody>
          <a:bodyPr/>
          <a:lstStyle>
            <a:extLst/>
          </a:lstStyle>
          <a:p>
            <a:fld id="{25966EB6-E75C-459E-902E-5C2C02580AFB}" type="datetimeFigureOut">
              <a:rPr lang="lt-LT" smtClean="0"/>
              <a:pPr/>
              <a:t>2012.05.21</a:t>
            </a:fld>
            <a:endParaRPr lang="lt-LT" dirty="0"/>
          </a:p>
        </p:txBody>
      </p:sp>
      <p:sp>
        <p:nvSpPr>
          <p:cNvPr id="6" name="Poraštės vietos rezervavimo ženklas 5"/>
          <p:cNvSpPr>
            <a:spLocks noGrp="1"/>
          </p:cNvSpPr>
          <p:nvPr>
            <p:ph type="ftr" sz="quarter" idx="11"/>
          </p:nvPr>
        </p:nvSpPr>
        <p:spPr/>
        <p:txBody>
          <a:bodyPr/>
          <a:lstStyle>
            <a:extLst/>
          </a:lstStyle>
          <a:p>
            <a:endParaRPr lang="lt-LT" dirty="0"/>
          </a:p>
        </p:txBody>
      </p:sp>
      <p:sp>
        <p:nvSpPr>
          <p:cNvPr id="7" name="Skaidrės numerio vietos rezervavimo ženklas 6"/>
          <p:cNvSpPr>
            <a:spLocks noGrp="1"/>
          </p:cNvSpPr>
          <p:nvPr>
            <p:ph type="sldNum" sz="quarter" idx="12"/>
          </p:nvPr>
        </p:nvSpPr>
        <p:spPr/>
        <p:txBody>
          <a:bodyPr/>
          <a:lstStyle>
            <a:extLst/>
          </a:lstStyle>
          <a:p>
            <a:fld id="{E4FCF0D1-7366-4647-8490-C2EED33D8BE8}" type="slidenum">
              <a:rPr lang="lt-LT" smtClean="0"/>
              <a:pPr/>
              <a:t>‹#›</a:t>
            </a:fld>
            <a:endParaRPr lang="lt-LT" dirty="0"/>
          </a:p>
        </p:txBody>
      </p:sp>
      <p:sp>
        <p:nvSpPr>
          <p:cNvPr id="10" name="Paveikslėlio vietos rezervavimo ženklas 9"/>
          <p:cNvSpPr>
            <a:spLocks noGrp="1"/>
          </p:cNvSpPr>
          <p:nvPr>
            <p:ph type="pic" idx="1"/>
          </p:nvPr>
        </p:nvSpPr>
        <p:spPr>
          <a:xfrm>
            <a:off x="663682" y="1041002"/>
            <a:ext cx="4206240" cy="4206240"/>
          </a:xfrm>
          <a:solidFill>
            <a:schemeClr val="bg2">
              <a:shade val="50000"/>
            </a:schemeClr>
          </a:solidFill>
          <a:ln w="107950">
            <a:solidFill>
              <a:srgbClr val="FFFFFF"/>
            </a:solidFill>
            <a:miter lim="800000"/>
          </a:ln>
          <a:effectLst>
            <a:outerShdw blurRad="44450" dist="3810" dir="5400000" algn="tl" rotWithShape="0">
              <a:srgbClr val="000000">
                <a:alpha val="60000"/>
              </a:srgbClr>
            </a:outerShdw>
          </a:effectLst>
          <a:scene3d>
            <a:camera prst="orthographicFront"/>
            <a:lightRig rig="threePt" dir="t"/>
          </a:scene3d>
          <a:sp3d contourW="3810">
            <a:contourClr>
              <a:srgbClr val="969696"/>
            </a:contourClr>
          </a:sp3d>
        </p:spPr>
        <p:txBody>
          <a:bodyPr/>
          <a:lstStyle>
            <a:lvl1pPr marL="0" indent="0">
              <a:buNone/>
              <a:defRPr sz="3200"/>
            </a:lvl1pPr>
            <a:extLst/>
          </a:lstStyle>
          <a:p>
            <a:r>
              <a:rPr kumimoji="0" lang="lt-LT" dirty="0" smtClean="0"/>
              <a:t>Spustelėkite piktogramą, jei norite įtraukti paveikslėlį</a:t>
            </a:r>
            <a:endParaRPr kumimoji="0"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Pavadinimas ir vertikalus tekstas">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extLst/>
          </a:lstStyle>
          <a:p>
            <a:r>
              <a:rPr kumimoji="0" lang="lt-LT" smtClean="0"/>
              <a:t>Spustelėkite, jei norite keisite ruoš. pav. stilių</a:t>
            </a:r>
            <a:endParaRPr kumimoji="0" lang="en-US"/>
          </a:p>
        </p:txBody>
      </p:sp>
      <p:sp>
        <p:nvSpPr>
          <p:cNvPr id="3" name="Vertikalaus teksto vietos rezervavimo ženklas 2"/>
          <p:cNvSpPr>
            <a:spLocks noGrp="1"/>
          </p:cNvSpPr>
          <p:nvPr>
            <p:ph type="body" orient="vert" idx="1"/>
          </p:nvPr>
        </p:nvSpPr>
        <p:spPr/>
        <p:txBody>
          <a:bodyPr vert="eaVert"/>
          <a:lstStyle>
            <a:extLst/>
          </a:lstStyle>
          <a:p>
            <a:pPr lvl="0" eaLnBrk="1" latinLnBrk="0" hangingPunct="1"/>
            <a:r>
              <a:rPr lang="lt-LT" smtClean="0"/>
              <a:t>Spustelėkite ruošinio teksto stiliams keisti</a:t>
            </a:r>
          </a:p>
          <a:p>
            <a:pPr lvl="1" eaLnBrk="1" latinLnBrk="0" hangingPunct="1"/>
            <a:r>
              <a:rPr lang="lt-LT" smtClean="0"/>
              <a:t>Antras lygmuo</a:t>
            </a:r>
          </a:p>
          <a:p>
            <a:pPr lvl="2" eaLnBrk="1" latinLnBrk="0" hangingPunct="1"/>
            <a:r>
              <a:rPr lang="lt-LT" smtClean="0"/>
              <a:t>Trečias lygmuo</a:t>
            </a:r>
          </a:p>
          <a:p>
            <a:pPr lvl="3" eaLnBrk="1" latinLnBrk="0" hangingPunct="1"/>
            <a:r>
              <a:rPr lang="lt-LT" smtClean="0"/>
              <a:t>Ketvirtas lygmuo</a:t>
            </a:r>
          </a:p>
          <a:p>
            <a:pPr lvl="4" eaLnBrk="1" latinLnBrk="0" hangingPunct="1"/>
            <a:r>
              <a:rPr lang="lt-LT" smtClean="0"/>
              <a:t>Penktas lygmuo</a:t>
            </a:r>
            <a:endParaRPr kumimoji="0" lang="en-US"/>
          </a:p>
        </p:txBody>
      </p:sp>
      <p:sp>
        <p:nvSpPr>
          <p:cNvPr id="4" name="Datos vietos rezervavimo ženklas 3"/>
          <p:cNvSpPr>
            <a:spLocks noGrp="1"/>
          </p:cNvSpPr>
          <p:nvPr>
            <p:ph type="dt" sz="half" idx="10"/>
          </p:nvPr>
        </p:nvSpPr>
        <p:spPr/>
        <p:txBody>
          <a:bodyPr/>
          <a:lstStyle>
            <a:extLst/>
          </a:lstStyle>
          <a:p>
            <a:fld id="{25966EB6-E75C-459E-902E-5C2C02580AFB}" type="datetimeFigureOut">
              <a:rPr lang="lt-LT" smtClean="0"/>
              <a:pPr/>
              <a:t>2012.05.21</a:t>
            </a:fld>
            <a:endParaRPr lang="lt-LT" dirty="0"/>
          </a:p>
        </p:txBody>
      </p:sp>
      <p:sp>
        <p:nvSpPr>
          <p:cNvPr id="5" name="Poraštės vietos rezervavimo ženklas 4"/>
          <p:cNvSpPr>
            <a:spLocks noGrp="1"/>
          </p:cNvSpPr>
          <p:nvPr>
            <p:ph type="ftr" sz="quarter" idx="11"/>
          </p:nvPr>
        </p:nvSpPr>
        <p:spPr/>
        <p:txBody>
          <a:bodyPr/>
          <a:lstStyle>
            <a:extLst/>
          </a:lstStyle>
          <a:p>
            <a:endParaRPr lang="lt-LT" dirty="0"/>
          </a:p>
        </p:txBody>
      </p:sp>
      <p:sp>
        <p:nvSpPr>
          <p:cNvPr id="6" name="Skaidrės numerio vietos rezervavimo ženklas 5"/>
          <p:cNvSpPr>
            <a:spLocks noGrp="1"/>
          </p:cNvSpPr>
          <p:nvPr>
            <p:ph type="sldNum" sz="quarter" idx="12"/>
          </p:nvPr>
        </p:nvSpPr>
        <p:spPr/>
        <p:txBody>
          <a:bodyPr/>
          <a:lstStyle>
            <a:extLst/>
          </a:lstStyle>
          <a:p>
            <a:fld id="{E4FCF0D1-7366-4647-8490-C2EED33D8BE8}" type="slidenum">
              <a:rPr lang="lt-LT" smtClean="0"/>
              <a:pPr/>
              <a:t>‹#›</a:t>
            </a:fld>
            <a:endParaRPr lang="lt-LT"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us pavadinimas ir tekstas">
    <p:spTree>
      <p:nvGrpSpPr>
        <p:cNvPr id="1" name=""/>
        <p:cNvGrpSpPr/>
        <p:nvPr/>
      </p:nvGrpSpPr>
      <p:grpSpPr>
        <a:xfrm>
          <a:off x="0" y="0"/>
          <a:ext cx="0" cy="0"/>
          <a:chOff x="0" y="0"/>
          <a:chExt cx="0" cy="0"/>
        </a:xfrm>
      </p:grpSpPr>
      <p:sp>
        <p:nvSpPr>
          <p:cNvPr id="2" name="Vertikalus pavadinimas 1"/>
          <p:cNvSpPr>
            <a:spLocks noGrp="1"/>
          </p:cNvSpPr>
          <p:nvPr>
            <p:ph type="title" orient="vert"/>
          </p:nvPr>
        </p:nvSpPr>
        <p:spPr>
          <a:xfrm>
            <a:off x="6553200" y="274955"/>
            <a:ext cx="1524000" cy="5851525"/>
          </a:xfrm>
        </p:spPr>
        <p:txBody>
          <a:bodyPr vert="eaVert" anchor="t"/>
          <a:lstStyle>
            <a:extLst/>
          </a:lstStyle>
          <a:p>
            <a:r>
              <a:rPr kumimoji="0" lang="lt-LT" smtClean="0"/>
              <a:t>Spustelėkite, jei norite keisite ruoš. pav. stilių</a:t>
            </a:r>
            <a:endParaRPr kumimoji="0" lang="en-US"/>
          </a:p>
        </p:txBody>
      </p:sp>
      <p:sp>
        <p:nvSpPr>
          <p:cNvPr id="3" name="Vertikalaus teksto vietos rezervavimo ženklas 2"/>
          <p:cNvSpPr>
            <a:spLocks noGrp="1"/>
          </p:cNvSpPr>
          <p:nvPr>
            <p:ph type="body" orient="vert" idx="1"/>
          </p:nvPr>
        </p:nvSpPr>
        <p:spPr>
          <a:xfrm>
            <a:off x="457200" y="274642"/>
            <a:ext cx="6019800" cy="5851525"/>
          </a:xfrm>
        </p:spPr>
        <p:txBody>
          <a:bodyPr vert="eaVert"/>
          <a:lstStyle>
            <a:extLst/>
          </a:lstStyle>
          <a:p>
            <a:pPr lvl="0" eaLnBrk="1" latinLnBrk="0" hangingPunct="1"/>
            <a:r>
              <a:rPr lang="lt-LT" smtClean="0"/>
              <a:t>Spustelėkite ruošinio teksto stiliams keisti</a:t>
            </a:r>
          </a:p>
          <a:p>
            <a:pPr lvl="1" eaLnBrk="1" latinLnBrk="0" hangingPunct="1"/>
            <a:r>
              <a:rPr lang="lt-LT" smtClean="0"/>
              <a:t>Antras lygmuo</a:t>
            </a:r>
          </a:p>
          <a:p>
            <a:pPr lvl="2" eaLnBrk="1" latinLnBrk="0" hangingPunct="1"/>
            <a:r>
              <a:rPr lang="lt-LT" smtClean="0"/>
              <a:t>Trečias lygmuo</a:t>
            </a:r>
          </a:p>
          <a:p>
            <a:pPr lvl="3" eaLnBrk="1" latinLnBrk="0" hangingPunct="1"/>
            <a:r>
              <a:rPr lang="lt-LT" smtClean="0"/>
              <a:t>Ketvirtas lygmuo</a:t>
            </a:r>
          </a:p>
          <a:p>
            <a:pPr lvl="4" eaLnBrk="1" latinLnBrk="0" hangingPunct="1"/>
            <a:r>
              <a:rPr lang="lt-LT" smtClean="0"/>
              <a:t>Penktas lygmuo</a:t>
            </a:r>
            <a:endParaRPr kumimoji="0" lang="en-US"/>
          </a:p>
        </p:txBody>
      </p:sp>
      <p:sp>
        <p:nvSpPr>
          <p:cNvPr id="4" name="Datos vietos rezervavimo ženklas 3"/>
          <p:cNvSpPr>
            <a:spLocks noGrp="1"/>
          </p:cNvSpPr>
          <p:nvPr>
            <p:ph type="dt" sz="half" idx="10"/>
          </p:nvPr>
        </p:nvSpPr>
        <p:spPr>
          <a:xfrm>
            <a:off x="4242816" y="6557946"/>
            <a:ext cx="2002464" cy="226902"/>
          </a:xfrm>
        </p:spPr>
        <p:txBody>
          <a:bodyPr/>
          <a:lstStyle>
            <a:extLst/>
          </a:lstStyle>
          <a:p>
            <a:fld id="{25966EB6-E75C-459E-902E-5C2C02580AFB}" type="datetimeFigureOut">
              <a:rPr lang="lt-LT" smtClean="0"/>
              <a:pPr/>
              <a:t>2012.05.21</a:t>
            </a:fld>
            <a:endParaRPr lang="lt-LT" dirty="0"/>
          </a:p>
        </p:txBody>
      </p:sp>
      <p:sp>
        <p:nvSpPr>
          <p:cNvPr id="5" name="Poraštės vietos rezervavimo ženklas 4"/>
          <p:cNvSpPr>
            <a:spLocks noGrp="1"/>
          </p:cNvSpPr>
          <p:nvPr>
            <p:ph type="ftr" sz="quarter" idx="11"/>
          </p:nvPr>
        </p:nvSpPr>
        <p:spPr>
          <a:xfrm>
            <a:off x="457200" y="6556248"/>
            <a:ext cx="3657600" cy="228600"/>
          </a:xfrm>
        </p:spPr>
        <p:txBody>
          <a:bodyPr/>
          <a:lstStyle>
            <a:extLst/>
          </a:lstStyle>
          <a:p>
            <a:endParaRPr lang="lt-LT" dirty="0"/>
          </a:p>
        </p:txBody>
      </p:sp>
      <p:sp>
        <p:nvSpPr>
          <p:cNvPr id="6" name="Skaidrės numerio vietos rezervavimo ženklas 5"/>
          <p:cNvSpPr>
            <a:spLocks noGrp="1"/>
          </p:cNvSpPr>
          <p:nvPr>
            <p:ph type="sldNum" sz="quarter" idx="12"/>
          </p:nvPr>
        </p:nvSpPr>
        <p:spPr>
          <a:xfrm>
            <a:off x="6254496" y="6553200"/>
            <a:ext cx="588336" cy="228600"/>
          </a:xfrm>
        </p:spPr>
        <p:txBody>
          <a:bodyPr/>
          <a:lstStyle>
            <a:lvl1pPr>
              <a:defRPr>
                <a:solidFill>
                  <a:schemeClr val="tx2"/>
                </a:solidFill>
              </a:defRPr>
            </a:lvl1pPr>
            <a:extLst/>
          </a:lstStyle>
          <a:p>
            <a:fld id="{E4FCF0D1-7366-4647-8490-C2EED33D8BE8}" type="slidenum">
              <a:rPr lang="lt-LT" smtClean="0"/>
              <a:pPr/>
              <a:t>‹#›</a:t>
            </a:fld>
            <a:endParaRPr lang="lt-LT"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Stačiakampis 8"/>
          <p:cNvSpPr/>
          <p:nvPr/>
        </p:nvSpPr>
        <p:spPr>
          <a:xfrm flipH="1">
            <a:off x="8153400" y="0"/>
            <a:ext cx="990600" cy="6858000"/>
          </a:xfrm>
          <a:prstGeom prst="rect">
            <a:avLst/>
          </a:prstGeom>
          <a:blipFill>
            <a:blip r:embed="rId13" cstate="print">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10000" r="50000" b="-10000"/>
                </a:path>
                <a:tileRect/>
              </a:gradFill>
            </a:fillOverlay>
            <a:innerShdw blurRad="63500" dist="44450" dir="10800000">
              <a:srgbClr val="000000">
                <a:alpha val="45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3" name="Pavadinimo vietos rezervavimo ženklas 2"/>
          <p:cNvSpPr>
            <a:spLocks noGrp="1"/>
          </p:cNvSpPr>
          <p:nvPr>
            <p:ph type="title"/>
          </p:nvPr>
        </p:nvSpPr>
        <p:spPr>
          <a:xfrm>
            <a:off x="457200" y="320040"/>
            <a:ext cx="7239000" cy="1143000"/>
          </a:xfrm>
          <a:prstGeom prst="rect">
            <a:avLst/>
          </a:prstGeom>
        </p:spPr>
        <p:txBody>
          <a:bodyPr vert="horz" lIns="45720" tIns="0" rIns="45720" bIns="0" anchor="b" anchorCtr="0">
            <a:normAutofit/>
          </a:bodyPr>
          <a:lstStyle>
            <a:extLst/>
          </a:lstStyle>
          <a:p>
            <a:r>
              <a:rPr kumimoji="0" lang="lt-LT" smtClean="0"/>
              <a:t>Spustelėkite, jei norite keisite ruoš. pav. stilių</a:t>
            </a:r>
            <a:endParaRPr kumimoji="0" lang="en-US"/>
          </a:p>
        </p:txBody>
      </p:sp>
      <p:sp>
        <p:nvSpPr>
          <p:cNvPr id="31" name="Teksto vietos rezervavimo ženklas 30"/>
          <p:cNvSpPr>
            <a:spLocks noGrp="1"/>
          </p:cNvSpPr>
          <p:nvPr>
            <p:ph type="body" idx="1"/>
          </p:nvPr>
        </p:nvSpPr>
        <p:spPr>
          <a:xfrm>
            <a:off x="457200" y="1609416"/>
            <a:ext cx="7239000" cy="4846320"/>
          </a:xfrm>
          <a:prstGeom prst="rect">
            <a:avLst/>
          </a:prstGeom>
        </p:spPr>
        <p:txBody>
          <a:bodyPr vert="horz">
            <a:normAutofit/>
          </a:bodyPr>
          <a:lstStyle>
            <a:extLst/>
          </a:lstStyle>
          <a:p>
            <a:pPr lvl="0" eaLnBrk="1" latinLnBrk="0" hangingPunct="1"/>
            <a:r>
              <a:rPr kumimoji="0" lang="lt-LT" smtClean="0"/>
              <a:t>Spustelėkite ruošinio teksto stiliams keisti</a:t>
            </a:r>
          </a:p>
          <a:p>
            <a:pPr lvl="1" eaLnBrk="1" latinLnBrk="0" hangingPunct="1"/>
            <a:r>
              <a:rPr kumimoji="0" lang="lt-LT" smtClean="0"/>
              <a:t>Antras lygmuo</a:t>
            </a:r>
          </a:p>
          <a:p>
            <a:pPr lvl="2" eaLnBrk="1" latinLnBrk="0" hangingPunct="1"/>
            <a:r>
              <a:rPr kumimoji="0" lang="lt-LT" smtClean="0"/>
              <a:t>Trečias lygmuo</a:t>
            </a:r>
          </a:p>
          <a:p>
            <a:pPr lvl="3" eaLnBrk="1" latinLnBrk="0" hangingPunct="1"/>
            <a:r>
              <a:rPr kumimoji="0" lang="lt-LT" smtClean="0"/>
              <a:t>Ketvirtas lygmuo</a:t>
            </a:r>
          </a:p>
          <a:p>
            <a:pPr lvl="4" eaLnBrk="1" latinLnBrk="0" hangingPunct="1"/>
            <a:r>
              <a:rPr kumimoji="0" lang="lt-LT" smtClean="0"/>
              <a:t>Penktas lygmuo</a:t>
            </a:r>
            <a:endParaRPr kumimoji="0" lang="en-US"/>
          </a:p>
        </p:txBody>
      </p:sp>
      <p:sp>
        <p:nvSpPr>
          <p:cNvPr id="27" name="Datos vietos rezervavimo ženklas 26"/>
          <p:cNvSpPr>
            <a:spLocks noGrp="1"/>
          </p:cNvSpPr>
          <p:nvPr>
            <p:ph type="dt" sz="half" idx="2"/>
          </p:nvPr>
        </p:nvSpPr>
        <p:spPr>
          <a:xfrm>
            <a:off x="4245936" y="6557946"/>
            <a:ext cx="2002464" cy="226902"/>
          </a:xfrm>
          <a:prstGeom prst="rect">
            <a:avLst/>
          </a:prstGeom>
        </p:spPr>
        <p:txBody>
          <a:bodyPr vert="horz" tIns="0" bIns="0" anchor="b"/>
          <a:lstStyle>
            <a:lvl1pPr algn="l" eaLnBrk="1" latinLnBrk="0" hangingPunct="1">
              <a:defRPr kumimoji="0" sz="1000">
                <a:solidFill>
                  <a:schemeClr val="tx2"/>
                </a:solidFill>
              </a:defRPr>
            </a:lvl1pPr>
            <a:extLst/>
          </a:lstStyle>
          <a:p>
            <a:fld id="{25966EB6-E75C-459E-902E-5C2C02580AFB}" type="datetimeFigureOut">
              <a:rPr lang="lt-LT" smtClean="0"/>
              <a:pPr/>
              <a:t>2012.05.21</a:t>
            </a:fld>
            <a:endParaRPr lang="lt-LT" dirty="0"/>
          </a:p>
        </p:txBody>
      </p:sp>
      <p:sp>
        <p:nvSpPr>
          <p:cNvPr id="4" name="Poraštės vietos rezervavimo ženklas 3"/>
          <p:cNvSpPr>
            <a:spLocks noGrp="1"/>
          </p:cNvSpPr>
          <p:nvPr>
            <p:ph type="ftr" sz="quarter" idx="3"/>
          </p:nvPr>
        </p:nvSpPr>
        <p:spPr>
          <a:xfrm>
            <a:off x="457200" y="6557946"/>
            <a:ext cx="3657600" cy="228600"/>
          </a:xfrm>
          <a:prstGeom prst="rect">
            <a:avLst/>
          </a:prstGeom>
        </p:spPr>
        <p:txBody>
          <a:bodyPr vert="horz" tIns="0" bIns="0" anchor="b"/>
          <a:lstStyle>
            <a:lvl1pPr algn="r" eaLnBrk="1" latinLnBrk="0" hangingPunct="1">
              <a:defRPr kumimoji="0" sz="1000">
                <a:solidFill>
                  <a:schemeClr val="tx2"/>
                </a:solidFill>
              </a:defRPr>
            </a:lvl1pPr>
            <a:extLst/>
          </a:lstStyle>
          <a:p>
            <a:endParaRPr lang="lt-LT" dirty="0"/>
          </a:p>
        </p:txBody>
      </p:sp>
      <p:sp>
        <p:nvSpPr>
          <p:cNvPr id="16" name="Skaidrės numerio vietos rezervavimo ženklas 15"/>
          <p:cNvSpPr>
            <a:spLocks noGrp="1"/>
          </p:cNvSpPr>
          <p:nvPr>
            <p:ph type="sldNum" sz="quarter" idx="4"/>
          </p:nvPr>
        </p:nvSpPr>
        <p:spPr>
          <a:xfrm>
            <a:off x="6251448" y="6556248"/>
            <a:ext cx="588336" cy="228600"/>
          </a:xfrm>
          <a:prstGeom prst="rect">
            <a:avLst/>
          </a:prstGeom>
        </p:spPr>
        <p:txBody>
          <a:bodyPr vert="horz" lIns="0" tIns="0" rIns="0" bIns="0" anchor="b"/>
          <a:lstStyle>
            <a:lvl1pPr algn="r" eaLnBrk="1" latinLnBrk="0" hangingPunct="1">
              <a:defRPr kumimoji="0" sz="1100">
                <a:solidFill>
                  <a:schemeClr val="tx2"/>
                </a:solidFill>
              </a:defRPr>
            </a:lvl1pPr>
            <a:extLst/>
          </a:lstStyle>
          <a:p>
            <a:fld id="{E4FCF0D1-7366-4647-8490-C2EED33D8BE8}" type="slidenum">
              <a:rPr lang="lt-LT" smtClean="0"/>
              <a:pPr/>
              <a:t>‹#›</a:t>
            </a:fld>
            <a:endParaRPr lang="lt-LT" dirty="0"/>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3800" b="1" kern="1200" cap="all" baseline="0">
          <a:ln w="500">
            <a:solidFill>
              <a:schemeClr val="tx2">
                <a:shade val="20000"/>
                <a:satMod val="120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latin typeface="+mj-lt"/>
          <a:ea typeface="+mj-ea"/>
          <a:cs typeface="+mj-cs"/>
        </a:defRPr>
      </a:lvl1pPr>
      <a:extLst/>
    </p:titleStyle>
    <p:bodyStyle>
      <a:lvl1pPr marL="274320" indent="-274320" algn="l" rtl="0" eaLnBrk="1" latinLnBrk="0" hangingPunct="1">
        <a:spcBef>
          <a:spcPts val="600"/>
        </a:spcBef>
        <a:buClr>
          <a:schemeClr val="tx2"/>
        </a:buClr>
        <a:buSzPct val="73000"/>
        <a:buFont typeface="Wingdings 2"/>
        <a:buChar char=""/>
        <a:defRPr kumimoji="0" sz="2600" kern="1200" baseline="0">
          <a:solidFill>
            <a:schemeClr val="tx1"/>
          </a:solidFill>
          <a:latin typeface="+mn-lt"/>
          <a:ea typeface="+mn-ea"/>
          <a:cs typeface="+mn-cs"/>
        </a:defRPr>
      </a:lvl1pPr>
      <a:lvl2pPr marL="521208" indent="-228600" algn="l" rtl="0" eaLnBrk="1" latinLnBrk="0" hangingPunct="1">
        <a:spcBef>
          <a:spcPts val="500"/>
        </a:spcBef>
        <a:buClr>
          <a:schemeClr val="accent4"/>
        </a:buClr>
        <a:buSzPct val="80000"/>
        <a:buFont typeface="Wingdings 2"/>
        <a:buChar char=""/>
        <a:defRPr kumimoji="0" sz="2300" kern="1200">
          <a:solidFill>
            <a:schemeClr val="tx1">
              <a:tint val="85000"/>
            </a:schemeClr>
          </a:solidFill>
          <a:latin typeface="+mn-lt"/>
          <a:ea typeface="+mn-ea"/>
          <a:cs typeface="+mn-cs"/>
        </a:defRPr>
      </a:lvl2pPr>
      <a:lvl3pPr marL="758952" indent="-228600" algn="l" rtl="0" eaLnBrk="1" latinLnBrk="0" hangingPunct="1">
        <a:spcBef>
          <a:spcPts val="400"/>
        </a:spcBef>
        <a:buClr>
          <a:schemeClr val="accent4"/>
        </a:buClr>
        <a:buSzPct val="60000"/>
        <a:buFont typeface="Wingdings"/>
        <a:buChar char=""/>
        <a:defRPr kumimoji="0" sz="2000" kern="1200">
          <a:solidFill>
            <a:schemeClr val="tx1"/>
          </a:solidFill>
          <a:latin typeface="+mn-lt"/>
          <a:ea typeface="+mn-ea"/>
          <a:cs typeface="+mn-cs"/>
        </a:defRPr>
      </a:lvl3pPr>
      <a:lvl4pPr marL="1005840" indent="-228600" algn="l" rtl="0" eaLnBrk="1" latinLnBrk="0" hangingPunct="1">
        <a:spcBef>
          <a:spcPct val="20000"/>
        </a:spcBef>
        <a:buClr>
          <a:schemeClr val="accent4"/>
        </a:buClr>
        <a:buSzPct val="80000"/>
        <a:buFont typeface="Wingdings 2"/>
        <a:buChar char=""/>
        <a:defRPr kumimoji="0" sz="2000" kern="1200">
          <a:solidFill>
            <a:schemeClr val="tx1">
              <a:tint val="85000"/>
            </a:schemeClr>
          </a:solidFill>
          <a:latin typeface="+mn-lt"/>
          <a:ea typeface="+mn-ea"/>
          <a:cs typeface="+mn-cs"/>
        </a:defRPr>
      </a:lvl4pPr>
      <a:lvl5pPr marL="1280160" indent="-228600" algn="l" rtl="0" eaLnBrk="1" latinLnBrk="0" hangingPunct="1">
        <a:spcBef>
          <a:spcPts val="400"/>
        </a:spcBef>
        <a:buClr>
          <a:schemeClr val="accent4"/>
        </a:buClr>
        <a:buSzPct val="70000"/>
        <a:buFont typeface="Wingdings"/>
        <a:buChar char=""/>
        <a:defRPr kumimoji="0" sz="1800" kern="1200">
          <a:solidFill>
            <a:schemeClr val="tx1"/>
          </a:solidFill>
          <a:latin typeface="+mn-lt"/>
          <a:ea typeface="+mn-ea"/>
          <a:cs typeface="+mn-cs"/>
        </a:defRPr>
      </a:lvl5pPr>
      <a:lvl6pPr marL="1472184" indent="-182880" algn="l" rtl="0" eaLnBrk="1" latinLnBrk="0" hangingPunct="1">
        <a:spcBef>
          <a:spcPts val="400"/>
        </a:spcBef>
        <a:buClr>
          <a:schemeClr val="accent4"/>
        </a:buClr>
        <a:buSzPct val="80000"/>
        <a:buFont typeface="Wingdings 2"/>
        <a:buChar char=""/>
        <a:defRPr kumimoji="0" sz="1800" kern="1200">
          <a:solidFill>
            <a:schemeClr val="tx1">
              <a:tint val="85000"/>
            </a:schemeClr>
          </a:solidFill>
          <a:latin typeface="+mn-lt"/>
          <a:ea typeface="+mn-ea"/>
          <a:cs typeface="+mn-cs"/>
        </a:defRPr>
      </a:lvl6pPr>
      <a:lvl7pPr marL="1673352" indent="-182880" algn="l" rtl="0" eaLnBrk="1" latinLnBrk="0" hangingPunct="1">
        <a:spcBef>
          <a:spcPct val="20000"/>
        </a:spcBef>
        <a:buClr>
          <a:schemeClr val="accent4"/>
        </a:buClr>
        <a:buSzPct val="80000"/>
        <a:buFont typeface="Wingdings 2"/>
        <a:buChar char=""/>
        <a:defRPr kumimoji="0" sz="1600" kern="1200" baseline="0">
          <a:solidFill>
            <a:schemeClr val="tx1"/>
          </a:solidFill>
          <a:latin typeface="+mn-lt"/>
          <a:ea typeface="+mn-ea"/>
          <a:cs typeface="+mn-cs"/>
        </a:defRPr>
      </a:lvl7pPr>
      <a:lvl8pPr marL="1847088" indent="-182880" algn="l" rtl="0" eaLnBrk="1" latinLnBrk="0" hangingPunct="1">
        <a:spcBef>
          <a:spcPts val="300"/>
        </a:spcBef>
        <a:buClr>
          <a:schemeClr val="accent4"/>
        </a:buClr>
        <a:buSzPct val="100000"/>
        <a:buChar char="•"/>
        <a:defRPr kumimoji="0" sz="1600" kern="1200" baseline="0">
          <a:solidFill>
            <a:schemeClr val="tx1">
              <a:tint val="85000"/>
            </a:schemeClr>
          </a:solidFill>
          <a:latin typeface="+mn-lt"/>
          <a:ea typeface="+mn-ea"/>
          <a:cs typeface="+mn-cs"/>
        </a:defRPr>
      </a:lvl8pPr>
      <a:lvl9pPr marL="2057400" indent="-182880" algn="l" rtl="0" eaLnBrk="1" latinLnBrk="0" hangingPunct="1">
        <a:spcBef>
          <a:spcPct val="20000"/>
        </a:spcBef>
        <a:buClr>
          <a:schemeClr val="accent4"/>
        </a:buClr>
        <a:buSzPct val="100000"/>
        <a:buFont typeface="Wingdings"/>
        <a:buChar char="§"/>
        <a:defRPr kumimoji="0" sz="14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ctrTitle"/>
          </p:nvPr>
        </p:nvSpPr>
        <p:spPr>
          <a:xfrm>
            <a:off x="2411760" y="533400"/>
            <a:ext cx="6060508" cy="3975720"/>
          </a:xfrm>
        </p:spPr>
        <p:txBody>
          <a:bodyPr/>
          <a:lstStyle/>
          <a:p>
            <a:r>
              <a:rPr lang="lt-LT" dirty="0" smtClean="0"/>
              <a:t>Žilberas  Sinuė</a:t>
            </a:r>
            <a:br>
              <a:rPr lang="lt-LT" dirty="0" smtClean="0"/>
            </a:br>
            <a:r>
              <a:rPr lang="lt-LT" dirty="0" smtClean="0"/>
              <a:t>“mano sūnui trečiojo tūkstantmečio aušroje” </a:t>
            </a:r>
            <a:endParaRPr lang="lt-LT" dirty="0"/>
          </a:p>
        </p:txBody>
      </p:sp>
      <p:sp>
        <p:nvSpPr>
          <p:cNvPr id="3" name="Paantraštė 2"/>
          <p:cNvSpPr>
            <a:spLocks noGrp="1"/>
          </p:cNvSpPr>
          <p:nvPr>
            <p:ph type="subTitle" idx="1"/>
          </p:nvPr>
        </p:nvSpPr>
        <p:spPr>
          <a:xfrm>
            <a:off x="3419872" y="4653136"/>
            <a:ext cx="5114778" cy="1101248"/>
          </a:xfrm>
        </p:spPr>
        <p:txBody>
          <a:bodyPr/>
          <a:lstStyle/>
          <a:p>
            <a:pPr algn="ctr"/>
            <a:r>
              <a:rPr lang="lt-LT" smtClean="0"/>
              <a:t>                                  </a:t>
            </a:r>
            <a:endParaRPr lang="lt-LT" dirty="0"/>
          </a:p>
        </p:txBody>
      </p:sp>
    </p:spTree>
  </p:cSld>
  <p:clrMapOvr>
    <a:masterClrMapping/>
  </p:clrMapOvr>
  <p:transition>
    <p:dissolv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urinio vietos rezervavimo ženklas 2"/>
          <p:cNvSpPr>
            <a:spLocks noGrp="1"/>
          </p:cNvSpPr>
          <p:nvPr>
            <p:ph idx="1"/>
          </p:nvPr>
        </p:nvSpPr>
        <p:spPr>
          <a:xfrm>
            <a:off x="457200" y="404664"/>
            <a:ext cx="7239000" cy="6051072"/>
          </a:xfrm>
        </p:spPr>
        <p:txBody>
          <a:bodyPr/>
          <a:lstStyle/>
          <a:p>
            <a:pPr>
              <a:buNone/>
            </a:pPr>
            <a:r>
              <a:rPr lang="lt-LT" dirty="0" smtClean="0"/>
              <a:t>   “Ar galima priprasti būti tėvu ar motina?”</a:t>
            </a:r>
            <a:endParaRPr lang="lt-LT" dirty="0"/>
          </a:p>
        </p:txBody>
      </p:sp>
      <p:pic>
        <p:nvPicPr>
          <p:cNvPr id="7170" name="Picture 2" descr="http://4.bp.blogspot.com/-1I00c9sFov4/TzuhlFXCQEI/AAAAAAAAAlE/Hg224yNVae4/s1600/parents059.gif"/>
          <p:cNvPicPr>
            <a:picLocks noChangeAspect="1" noChangeArrowheads="1"/>
          </p:cNvPicPr>
          <p:nvPr/>
        </p:nvPicPr>
        <p:blipFill>
          <a:blip r:embed="rId2" cstate="print"/>
          <a:srcRect/>
          <a:stretch>
            <a:fillRect/>
          </a:stretch>
        </p:blipFill>
        <p:spPr bwMode="auto">
          <a:xfrm>
            <a:off x="2195736" y="2204864"/>
            <a:ext cx="3724275" cy="4257675"/>
          </a:xfrm>
          <a:prstGeom prst="rect">
            <a:avLst/>
          </a:prstGeom>
          <a:noFill/>
        </p:spPr>
      </p:pic>
    </p:spTree>
  </p:cSld>
  <p:clrMapOvr>
    <a:masterClrMapping/>
  </p:clrMapOvr>
  <p:transition>
    <p:strips dir="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7170"/>
                                        </p:tgtEl>
                                        <p:attrNameLst>
                                          <p:attrName>style.visibility</p:attrName>
                                        </p:attrNameLst>
                                      </p:cBhvr>
                                      <p:to>
                                        <p:strVal val="visible"/>
                                      </p:to>
                                    </p:set>
                                    <p:anim calcmode="lin" valueType="num">
                                      <p:cBhvr additive="base">
                                        <p:cTn id="7" dur="500" fill="hold"/>
                                        <p:tgtEl>
                                          <p:spTgt spid="7170"/>
                                        </p:tgtEl>
                                        <p:attrNameLst>
                                          <p:attrName>ppt_x</p:attrName>
                                        </p:attrNameLst>
                                      </p:cBhvr>
                                      <p:tavLst>
                                        <p:tav tm="0">
                                          <p:val>
                                            <p:strVal val="#ppt_x"/>
                                          </p:val>
                                        </p:tav>
                                        <p:tav tm="100000">
                                          <p:val>
                                            <p:strVal val="#ppt_x"/>
                                          </p:val>
                                        </p:tav>
                                      </p:tavLst>
                                    </p:anim>
                                    <p:anim calcmode="lin" valueType="num">
                                      <p:cBhvr additive="base">
                                        <p:cTn id="8" dur="500" fill="hold"/>
                                        <p:tgtEl>
                                          <p:spTgt spid="717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urinio vietos rezervavimo ženklas 2"/>
          <p:cNvSpPr>
            <a:spLocks noGrp="1"/>
          </p:cNvSpPr>
          <p:nvPr>
            <p:ph idx="1"/>
          </p:nvPr>
        </p:nvSpPr>
        <p:spPr>
          <a:xfrm>
            <a:off x="457200" y="476672"/>
            <a:ext cx="7239000" cy="5979064"/>
          </a:xfrm>
        </p:spPr>
        <p:txBody>
          <a:bodyPr/>
          <a:lstStyle/>
          <a:p>
            <a:pPr>
              <a:buNone/>
            </a:pPr>
            <a:r>
              <a:rPr lang="lt-LT" dirty="0" smtClean="0"/>
              <a:t>     “Tu žinai, kaip nutūpei ant mūsų gyvenimo. Nesi atsitiktinumo vaisius. Nesi avarija kelyje. </a:t>
            </a:r>
            <a:r>
              <a:rPr lang="lt-LT" i="1" dirty="0" smtClean="0"/>
              <a:t>Tu – pasirinkimas. </a:t>
            </a:r>
            <a:r>
              <a:rPr lang="lt-LT" dirty="0" smtClean="0"/>
              <a:t>Pasirinkimas iš meilės. Absoliučios, amžinos meilės be jokių išlygų. “</a:t>
            </a:r>
          </a:p>
          <a:p>
            <a:pPr>
              <a:buNone/>
            </a:pPr>
            <a:endParaRPr lang="lt-LT" dirty="0"/>
          </a:p>
        </p:txBody>
      </p:sp>
      <p:pic>
        <p:nvPicPr>
          <p:cNvPr id="9220" name="Picture 4" descr="http://www.vtv.lt/images/stories/seima/nescia_besilaukianti_mama_tevas_seima.jpg"/>
          <p:cNvPicPr>
            <a:picLocks noChangeAspect="1" noChangeArrowheads="1"/>
          </p:cNvPicPr>
          <p:nvPr/>
        </p:nvPicPr>
        <p:blipFill>
          <a:blip r:embed="rId2" cstate="print"/>
          <a:srcRect/>
          <a:stretch>
            <a:fillRect/>
          </a:stretch>
        </p:blipFill>
        <p:spPr bwMode="auto">
          <a:xfrm>
            <a:off x="2483768" y="2492896"/>
            <a:ext cx="3810000" cy="3810000"/>
          </a:xfrm>
          <a:prstGeom prst="rect">
            <a:avLst/>
          </a:prstGeom>
          <a:noFill/>
        </p:spPr>
      </p:pic>
    </p:spTree>
  </p:cSld>
  <p:clrMapOvr>
    <a:masterClrMapping/>
  </p:clrMapOvr>
  <p:transition>
    <p:pull dir="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9220"/>
                                        </p:tgtEl>
                                        <p:attrNameLst>
                                          <p:attrName>style.visibility</p:attrName>
                                        </p:attrNameLst>
                                      </p:cBhvr>
                                      <p:to>
                                        <p:strVal val="visible"/>
                                      </p:to>
                                    </p:set>
                                    <p:anim calcmode="lin" valueType="num">
                                      <p:cBhvr additive="base">
                                        <p:cTn id="7" dur="500" fill="hold"/>
                                        <p:tgtEl>
                                          <p:spTgt spid="9220"/>
                                        </p:tgtEl>
                                        <p:attrNameLst>
                                          <p:attrName>ppt_x</p:attrName>
                                        </p:attrNameLst>
                                      </p:cBhvr>
                                      <p:tavLst>
                                        <p:tav tm="0">
                                          <p:val>
                                            <p:strVal val="#ppt_x"/>
                                          </p:val>
                                        </p:tav>
                                        <p:tav tm="100000">
                                          <p:val>
                                            <p:strVal val="#ppt_x"/>
                                          </p:val>
                                        </p:tav>
                                      </p:tavLst>
                                    </p:anim>
                                    <p:anim calcmode="lin" valueType="num">
                                      <p:cBhvr additive="base">
                                        <p:cTn id="8" dur="500" fill="hold"/>
                                        <p:tgtEl>
                                          <p:spTgt spid="922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urinio vietos rezervavimo ženklas 2"/>
          <p:cNvSpPr>
            <a:spLocks noGrp="1"/>
          </p:cNvSpPr>
          <p:nvPr>
            <p:ph idx="1"/>
          </p:nvPr>
        </p:nvSpPr>
        <p:spPr>
          <a:xfrm>
            <a:off x="457200" y="260648"/>
            <a:ext cx="7239000" cy="6195088"/>
          </a:xfrm>
        </p:spPr>
        <p:txBody>
          <a:bodyPr/>
          <a:lstStyle/>
          <a:p>
            <a:pPr>
              <a:buNone/>
            </a:pPr>
            <a:r>
              <a:rPr lang="lt-LT" dirty="0" smtClean="0"/>
              <a:t>     “ Nors ir žinau, jog tu per mažas, kad gerai suprastum šiuos dalykus, sakau tau juos dėl rytdienos. Praeis kiek metų, ir tu pradėsi jausti laiko apsiaustą. Perskaitysi šitas eilutes, ir jos visiškai ištrins sielvartą ir abejones, kurios galėjo tave apnikti man nežinant. “</a:t>
            </a:r>
            <a:endParaRPr lang="lt-LT" dirty="0"/>
          </a:p>
        </p:txBody>
      </p:sp>
      <p:pic>
        <p:nvPicPr>
          <p:cNvPr id="8194" name="Picture 2" descr="http://mamosgidas.lt/wp-content/uploads/2011/07/mergait%C4%974.jpg"/>
          <p:cNvPicPr>
            <a:picLocks noChangeAspect="1" noChangeArrowheads="1"/>
          </p:cNvPicPr>
          <p:nvPr/>
        </p:nvPicPr>
        <p:blipFill>
          <a:blip r:embed="rId2" cstate="print"/>
          <a:srcRect/>
          <a:stretch>
            <a:fillRect/>
          </a:stretch>
        </p:blipFill>
        <p:spPr bwMode="auto">
          <a:xfrm>
            <a:off x="2771800" y="3356992"/>
            <a:ext cx="2839244" cy="2839245"/>
          </a:xfrm>
          <a:prstGeom prst="rect">
            <a:avLst/>
          </a:prstGeom>
          <a:noFill/>
        </p:spPr>
      </p:pic>
    </p:spTree>
  </p:cSld>
  <p:clrMapOvr>
    <a:masterClrMapping/>
  </p:clrMapOvr>
  <p:transition>
    <p:wheel spokes="3"/>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nodeType="clickEffect">
                                  <p:stCondLst>
                                    <p:cond delay="0"/>
                                  </p:stCondLst>
                                  <p:childTnLst>
                                    <p:set>
                                      <p:cBhvr>
                                        <p:cTn id="6" dur="1" fill="hold">
                                          <p:stCondLst>
                                            <p:cond delay="0"/>
                                          </p:stCondLst>
                                        </p:cTn>
                                        <p:tgtEl>
                                          <p:spTgt spid="8194"/>
                                        </p:tgtEl>
                                        <p:attrNameLst>
                                          <p:attrName>style.visibility</p:attrName>
                                        </p:attrNameLst>
                                      </p:cBhvr>
                                      <p:to>
                                        <p:strVal val="visible"/>
                                      </p:to>
                                    </p:set>
                                    <p:animEffect transition="in" filter="diamond(in)">
                                      <p:cBhvr>
                                        <p:cTn id="7" dur="2000"/>
                                        <p:tgtEl>
                                          <p:spTgt spid="819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urinio vietos rezervavimo ženklas 2"/>
          <p:cNvSpPr>
            <a:spLocks noGrp="1"/>
          </p:cNvSpPr>
          <p:nvPr>
            <p:ph idx="1"/>
          </p:nvPr>
        </p:nvSpPr>
        <p:spPr>
          <a:xfrm>
            <a:off x="395536" y="332656"/>
            <a:ext cx="7239000" cy="6142464"/>
          </a:xfrm>
        </p:spPr>
        <p:txBody>
          <a:bodyPr/>
          <a:lstStyle/>
          <a:p>
            <a:pPr>
              <a:buNone/>
            </a:pPr>
            <a:r>
              <a:rPr lang="lt-LT" dirty="0" smtClean="0"/>
              <a:t>     “ Tėvai dažnai būna </a:t>
            </a:r>
            <a:r>
              <a:rPr lang="lt-LT" dirty="0" smtClean="0"/>
              <a:t>nerangūs</a:t>
            </a:r>
            <a:r>
              <a:rPr lang="lt-LT" dirty="0" smtClean="0"/>
              <a:t>. Neranda tinkamų žodžių, kai reikia. Todėl, kad tėvai yra ne kas kita, o buvę vaikai. Jiems visą gyvenimą išlieka nevikrumas, nuotaikų kaita, vaikystės egoizmas, persišaldymai, slogos.”  </a:t>
            </a:r>
            <a:endParaRPr lang="lt-LT" dirty="0"/>
          </a:p>
        </p:txBody>
      </p:sp>
      <p:pic>
        <p:nvPicPr>
          <p:cNvPr id="6146" name="Picture 2" descr="http://www.fabrica.lt/img/inspiracijos/pepe%20ilgakojine.jpg"/>
          <p:cNvPicPr>
            <a:picLocks noChangeAspect="1" noChangeArrowheads="1"/>
          </p:cNvPicPr>
          <p:nvPr/>
        </p:nvPicPr>
        <p:blipFill>
          <a:blip r:embed="rId2" cstate="print"/>
          <a:srcRect/>
          <a:stretch>
            <a:fillRect/>
          </a:stretch>
        </p:blipFill>
        <p:spPr bwMode="auto">
          <a:xfrm>
            <a:off x="1403648" y="2492896"/>
            <a:ext cx="5040560" cy="3621244"/>
          </a:xfrm>
          <a:prstGeom prst="rect">
            <a:avLst/>
          </a:prstGeom>
          <a:noFill/>
        </p:spPr>
      </p:pic>
    </p:spTree>
  </p:cSld>
  <p:clrMapOvr>
    <a:masterClrMapping/>
  </p:clrMapOvr>
  <p:transition>
    <p:wheel spokes="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6146"/>
                                        </p:tgtEl>
                                        <p:attrNameLst>
                                          <p:attrName>style.visibility</p:attrName>
                                        </p:attrNameLst>
                                      </p:cBhvr>
                                      <p:to>
                                        <p:strVal val="visible"/>
                                      </p:to>
                                    </p:set>
                                    <p:animEffect transition="in" filter="box(in)">
                                      <p:cBhvr>
                                        <p:cTn id="7" dur="500"/>
                                        <p:tgtEl>
                                          <p:spTgt spid="61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urinio vietos rezervavimo ženklas 2"/>
          <p:cNvSpPr>
            <a:spLocks noGrp="1"/>
          </p:cNvSpPr>
          <p:nvPr>
            <p:ph idx="1"/>
          </p:nvPr>
        </p:nvSpPr>
        <p:spPr>
          <a:xfrm>
            <a:off x="395536" y="404664"/>
            <a:ext cx="7239000" cy="4846320"/>
          </a:xfrm>
        </p:spPr>
        <p:txBody>
          <a:bodyPr/>
          <a:lstStyle/>
          <a:p>
            <a:pPr>
              <a:buNone/>
            </a:pPr>
            <a:r>
              <a:rPr lang="lt-LT" dirty="0" smtClean="0"/>
              <a:t>     “Senas rytų filosofas yra rašęs: “ Gimstanti aušra perplėšia pasaulį, gimstantis vaikas perplėšia visatą”. Kokie teisingi žodžiai. Vaiko atsiradimo padariniai nesuskaičiuojami. Jis turi daugybę milijonų metų žymę, todėl kiekvienas naujagimis toks savitas, toks brangus. “ </a:t>
            </a:r>
          </a:p>
          <a:p>
            <a:pPr>
              <a:buNone/>
            </a:pPr>
            <a:endParaRPr lang="lt-LT" dirty="0"/>
          </a:p>
        </p:txBody>
      </p:sp>
      <p:pic>
        <p:nvPicPr>
          <p:cNvPr id="5126" name="Picture 6" descr="http://mano.zebra.lt/profile/fotosclubs/294/089/294473658_089289577diary_4537602008b27.jpg"/>
          <p:cNvPicPr>
            <a:picLocks noChangeAspect="1" noChangeArrowheads="1"/>
          </p:cNvPicPr>
          <p:nvPr/>
        </p:nvPicPr>
        <p:blipFill>
          <a:blip r:embed="rId2" cstate="print"/>
          <a:srcRect/>
          <a:stretch>
            <a:fillRect/>
          </a:stretch>
        </p:blipFill>
        <p:spPr bwMode="auto">
          <a:xfrm>
            <a:off x="2555776" y="2904463"/>
            <a:ext cx="2999234" cy="3953537"/>
          </a:xfrm>
          <a:prstGeom prst="rect">
            <a:avLst/>
          </a:prstGeom>
          <a:noFill/>
        </p:spPr>
      </p:pic>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126"/>
                                        </p:tgtEl>
                                        <p:attrNameLst>
                                          <p:attrName>style.visibility</p:attrName>
                                        </p:attrNameLst>
                                      </p:cBhvr>
                                      <p:to>
                                        <p:strVal val="visible"/>
                                      </p:to>
                                    </p:set>
                                    <p:animEffect transition="in" filter="fade">
                                      <p:cBhvr>
                                        <p:cTn id="7" dur="2000"/>
                                        <p:tgtEl>
                                          <p:spTgt spid="51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urinio vietos rezervavimo ženklas 2"/>
          <p:cNvSpPr>
            <a:spLocks noGrp="1"/>
          </p:cNvSpPr>
          <p:nvPr>
            <p:ph idx="1"/>
          </p:nvPr>
        </p:nvSpPr>
        <p:spPr>
          <a:xfrm>
            <a:off x="457200" y="260648"/>
            <a:ext cx="7239000" cy="6195088"/>
          </a:xfrm>
        </p:spPr>
        <p:txBody>
          <a:bodyPr/>
          <a:lstStyle/>
          <a:p>
            <a:pPr>
              <a:buNone/>
            </a:pPr>
            <a:r>
              <a:rPr lang="lt-LT" dirty="0" smtClean="0"/>
              <a:t>     “ &lt;...&gt; Tu gal nežinai </a:t>
            </a:r>
            <a:r>
              <a:rPr lang="lt-LT" dirty="0" smtClean="0"/>
              <a:t>,kas </a:t>
            </a:r>
            <a:r>
              <a:rPr lang="lt-LT" dirty="0" smtClean="0"/>
              <a:t>yra genocidas. Tai pamišėlio poelgis: vieną rytą jis atsibunda apimtas sąmoningo troškimo išnaikinti tautą, bendruomenę dėl to, kad jo žmonės į jį nepanašūs. “ </a:t>
            </a:r>
            <a:endParaRPr lang="lt-LT" dirty="0"/>
          </a:p>
        </p:txBody>
      </p:sp>
      <p:pic>
        <p:nvPicPr>
          <p:cNvPr id="4098" name="Picture 2" descr="http://img.timeinc.net/time/daily/2008/0812/genocide_1208.jpg"/>
          <p:cNvPicPr>
            <a:picLocks noChangeAspect="1" noChangeArrowheads="1"/>
          </p:cNvPicPr>
          <p:nvPr/>
        </p:nvPicPr>
        <p:blipFill>
          <a:blip r:embed="rId2" cstate="print"/>
          <a:srcRect/>
          <a:stretch>
            <a:fillRect/>
          </a:stretch>
        </p:blipFill>
        <p:spPr bwMode="auto">
          <a:xfrm>
            <a:off x="1475656" y="2636912"/>
            <a:ext cx="5133975" cy="3524251"/>
          </a:xfrm>
          <a:prstGeom prst="rect">
            <a:avLst/>
          </a:prstGeom>
          <a:noFill/>
        </p:spPr>
      </p:pic>
    </p:spTree>
  </p:cSld>
  <p:clrMapOvr>
    <a:masterClrMapping/>
  </p:clrMapOvr>
  <p:transition>
    <p:cover dir="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098"/>
                                        </p:tgtEl>
                                        <p:attrNameLst>
                                          <p:attrName>style.visibility</p:attrName>
                                        </p:attrNameLst>
                                      </p:cBhvr>
                                      <p:to>
                                        <p:strVal val="visible"/>
                                      </p:to>
                                    </p:set>
                                    <p:animEffect transition="in" filter="fade">
                                      <p:cBhvr>
                                        <p:cTn id="7" dur="2000"/>
                                        <p:tgtEl>
                                          <p:spTgt spid="409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urinio vietos rezervavimo ženklas 2"/>
          <p:cNvSpPr>
            <a:spLocks noGrp="1"/>
          </p:cNvSpPr>
          <p:nvPr>
            <p:ph idx="1"/>
          </p:nvPr>
        </p:nvSpPr>
        <p:spPr>
          <a:xfrm>
            <a:off x="457200" y="548680"/>
            <a:ext cx="7239000" cy="5907056"/>
          </a:xfrm>
        </p:spPr>
        <p:txBody>
          <a:bodyPr/>
          <a:lstStyle/>
          <a:p>
            <a:pPr>
              <a:buNone/>
            </a:pPr>
            <a:r>
              <a:rPr lang="lt-LT" dirty="0" smtClean="0"/>
              <a:t>    “ Yra tik žmonės, žemiečiai, gyvenantys viename žemės rutulyje. “ </a:t>
            </a:r>
            <a:endParaRPr lang="lt-LT" dirty="0"/>
          </a:p>
        </p:txBody>
      </p:sp>
      <p:pic>
        <p:nvPicPr>
          <p:cNvPr id="3074" name="Picture 2" descr="http://www.straipsniai.lt/news/images/7511-Laiminga_moteris_26.jpg"/>
          <p:cNvPicPr>
            <a:picLocks noChangeAspect="1" noChangeArrowheads="1"/>
          </p:cNvPicPr>
          <p:nvPr/>
        </p:nvPicPr>
        <p:blipFill>
          <a:blip r:embed="rId2" cstate="print"/>
          <a:srcRect/>
          <a:stretch>
            <a:fillRect/>
          </a:stretch>
        </p:blipFill>
        <p:spPr bwMode="auto">
          <a:xfrm>
            <a:off x="2051720" y="1916832"/>
            <a:ext cx="4176464" cy="4176464"/>
          </a:xfrm>
          <a:prstGeom prst="rect">
            <a:avLst/>
          </a:prstGeom>
          <a:noFill/>
        </p:spPr>
      </p:pic>
    </p:spTree>
  </p:cSld>
  <p:clrMapOvr>
    <a:masterClrMapping/>
  </p:clrMapOvr>
  <p:transition>
    <p:randomBar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074"/>
                                        </p:tgtEl>
                                        <p:attrNameLst>
                                          <p:attrName>style.visibility</p:attrName>
                                        </p:attrNameLst>
                                      </p:cBhvr>
                                      <p:to>
                                        <p:strVal val="visible"/>
                                      </p:to>
                                    </p:set>
                                    <p:anim calcmode="lin" valueType="num">
                                      <p:cBhvr additive="base">
                                        <p:cTn id="7" dur="500" fill="hold"/>
                                        <p:tgtEl>
                                          <p:spTgt spid="3074"/>
                                        </p:tgtEl>
                                        <p:attrNameLst>
                                          <p:attrName>ppt_x</p:attrName>
                                        </p:attrNameLst>
                                      </p:cBhvr>
                                      <p:tavLst>
                                        <p:tav tm="0">
                                          <p:val>
                                            <p:strVal val="#ppt_x"/>
                                          </p:val>
                                        </p:tav>
                                        <p:tav tm="100000">
                                          <p:val>
                                            <p:strVal val="#ppt_x"/>
                                          </p:val>
                                        </p:tav>
                                      </p:tavLst>
                                    </p:anim>
                                    <p:anim calcmode="lin" valueType="num">
                                      <p:cBhvr additive="base">
                                        <p:cTn id="8" dur="500" fill="hold"/>
                                        <p:tgtEl>
                                          <p:spTgt spid="307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urinio vietos rezervavimo ženklas 2"/>
          <p:cNvSpPr>
            <a:spLocks noGrp="1"/>
          </p:cNvSpPr>
          <p:nvPr>
            <p:ph idx="1"/>
          </p:nvPr>
        </p:nvSpPr>
        <p:spPr>
          <a:xfrm>
            <a:off x="457200" y="476672"/>
            <a:ext cx="7239000" cy="5979064"/>
          </a:xfrm>
        </p:spPr>
        <p:txBody>
          <a:bodyPr/>
          <a:lstStyle/>
          <a:p>
            <a:pPr>
              <a:buNone/>
            </a:pPr>
            <a:r>
              <a:rPr lang="lt-LT" dirty="0" smtClean="0"/>
              <a:t>     “&lt;...&gt; ... mūsų dėmesį patraukė garsus nenutrūkstantis juokas. Vaikų juokas. “ </a:t>
            </a:r>
            <a:endParaRPr lang="lt-LT" dirty="0"/>
          </a:p>
        </p:txBody>
      </p:sp>
      <p:pic>
        <p:nvPicPr>
          <p:cNvPr id="2052" name="Picture 4" descr="http://www.mytrips.lt/files/2011/01/26/img/Chittaurgarh.-Tauta-9069828.jpg"/>
          <p:cNvPicPr>
            <a:picLocks noChangeAspect="1" noChangeArrowheads="1"/>
          </p:cNvPicPr>
          <p:nvPr/>
        </p:nvPicPr>
        <p:blipFill>
          <a:blip r:embed="rId2" cstate="print"/>
          <a:srcRect/>
          <a:stretch>
            <a:fillRect/>
          </a:stretch>
        </p:blipFill>
        <p:spPr bwMode="auto">
          <a:xfrm>
            <a:off x="971600" y="2276872"/>
            <a:ext cx="5760640" cy="3836864"/>
          </a:xfrm>
          <a:prstGeom prst="rect">
            <a:avLst/>
          </a:prstGeom>
          <a:noFill/>
        </p:spPr>
      </p:pic>
    </p:spTree>
  </p:cSld>
  <p:clrMapOvr>
    <a:masterClrMapping/>
  </p:clrMapOvr>
  <p:transition>
    <p:newsfla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052"/>
                                        </p:tgtEl>
                                        <p:attrNameLst>
                                          <p:attrName>style.visibility</p:attrName>
                                        </p:attrNameLst>
                                      </p:cBhvr>
                                      <p:to>
                                        <p:strVal val="visible"/>
                                      </p:to>
                                    </p:set>
                                    <p:animEffect transition="in" filter="fade">
                                      <p:cBhvr>
                                        <p:cTn id="7" dur="2000"/>
                                        <p:tgtEl>
                                          <p:spTgt spid="20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urinio vietos rezervavimo ženklas 2"/>
          <p:cNvSpPr>
            <a:spLocks noGrp="1"/>
          </p:cNvSpPr>
          <p:nvPr>
            <p:ph idx="1"/>
          </p:nvPr>
        </p:nvSpPr>
        <p:spPr>
          <a:xfrm>
            <a:off x="457200" y="260648"/>
            <a:ext cx="7239000" cy="6195088"/>
          </a:xfrm>
        </p:spPr>
        <p:txBody>
          <a:bodyPr/>
          <a:lstStyle/>
          <a:p>
            <a:endParaRPr lang="lt-LT" dirty="0" smtClean="0"/>
          </a:p>
          <a:p>
            <a:pPr>
              <a:buNone/>
            </a:pPr>
            <a:r>
              <a:rPr lang="lt-LT" dirty="0" smtClean="0"/>
              <a:t>    “Skurdas – </a:t>
            </a:r>
            <a:r>
              <a:rPr lang="en-US" dirty="0" smtClean="0"/>
              <a:t>tai ryk</a:t>
            </a:r>
            <a:r>
              <a:rPr lang="lt-LT" dirty="0" smtClean="0"/>
              <a:t>štė, nepripažįstanti sienų.” </a:t>
            </a:r>
            <a:endParaRPr lang="lt-LT" dirty="0"/>
          </a:p>
        </p:txBody>
      </p:sp>
      <p:pic>
        <p:nvPicPr>
          <p:cNvPr id="1026" name="Picture 2" descr="„Scanpix“ nuotr./Pasaul&amp;iogon; kamuojantis skurdas"/>
          <p:cNvPicPr>
            <a:picLocks noChangeAspect="1" noChangeArrowheads="1"/>
          </p:cNvPicPr>
          <p:nvPr/>
        </p:nvPicPr>
        <p:blipFill>
          <a:blip r:embed="rId2" cstate="print"/>
          <a:srcRect/>
          <a:stretch>
            <a:fillRect/>
          </a:stretch>
        </p:blipFill>
        <p:spPr bwMode="auto">
          <a:xfrm>
            <a:off x="251520" y="2636912"/>
            <a:ext cx="3849448" cy="2482231"/>
          </a:xfrm>
          <a:prstGeom prst="rect">
            <a:avLst/>
          </a:prstGeom>
          <a:noFill/>
        </p:spPr>
      </p:pic>
      <p:pic>
        <p:nvPicPr>
          <p:cNvPr id="1028" name="Picture 4" descr="http://www.europarl.europa.eu/eplive/expert/photo/20080404PHT25767/pict_20080404PHT25767.jpg"/>
          <p:cNvPicPr>
            <a:picLocks noChangeAspect="1" noChangeArrowheads="1"/>
          </p:cNvPicPr>
          <p:nvPr/>
        </p:nvPicPr>
        <p:blipFill>
          <a:blip r:embed="rId3" cstate="print"/>
          <a:srcRect/>
          <a:stretch>
            <a:fillRect/>
          </a:stretch>
        </p:blipFill>
        <p:spPr bwMode="auto">
          <a:xfrm>
            <a:off x="4283968" y="2636912"/>
            <a:ext cx="3723236" cy="2472462"/>
          </a:xfrm>
          <a:prstGeom prst="rect">
            <a:avLst/>
          </a:prstGeom>
          <a:noFill/>
        </p:spPr>
      </p:pic>
    </p:spTree>
  </p:cSld>
  <p:clrMapOvr>
    <a:masterClrMapping/>
  </p:clrMapOvr>
  <p:transition>
    <p:pull dir="l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wipe(down)">
                                      <p:cBhvr>
                                        <p:cTn id="7" dur="500"/>
                                        <p:tgtEl>
                                          <p:spTgt spid="102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1028"/>
                                        </p:tgtEl>
                                        <p:attrNameLst>
                                          <p:attrName>style.visibility</p:attrName>
                                        </p:attrNameLst>
                                      </p:cBhvr>
                                      <p:to>
                                        <p:strVal val="visible"/>
                                      </p:to>
                                    </p:set>
                                    <p:animEffect transition="in" filter="wipe(down)">
                                      <p:cBhvr>
                                        <p:cTn id="12" dur="500"/>
                                        <p:tgtEl>
                                          <p:spTgt spid="10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Prabangus">
  <a:themeElements>
    <a:clrScheme name="Prabangus">
      <a:dk1>
        <a:sysClr val="windowText" lastClr="000000"/>
      </a:dk1>
      <a:lt1>
        <a:sysClr val="window" lastClr="FFFFFF"/>
      </a:lt1>
      <a:dk2>
        <a:srgbClr val="B13F9A"/>
      </a:dk2>
      <a:lt2>
        <a:srgbClr val="F4E7ED"/>
      </a:lt2>
      <a:accent1>
        <a:srgbClr val="B83D68"/>
      </a:accent1>
      <a:accent2>
        <a:srgbClr val="AC66BB"/>
      </a:accent2>
      <a:accent3>
        <a:srgbClr val="DE6C36"/>
      </a:accent3>
      <a:accent4>
        <a:srgbClr val="F9B639"/>
      </a:accent4>
      <a:accent5>
        <a:srgbClr val="CF6DA4"/>
      </a:accent5>
      <a:accent6>
        <a:srgbClr val="FA8D3D"/>
      </a:accent6>
      <a:hlink>
        <a:srgbClr val="FFDE66"/>
      </a:hlink>
      <a:folHlink>
        <a:srgbClr val="D490C5"/>
      </a:folHlink>
    </a:clrScheme>
    <a:fontScheme name="Prabangus">
      <a:majorFont>
        <a:latin typeface="Trebuchet MS"/>
        <a:ea typeface=""/>
        <a:cs typeface=""/>
        <a:font script="Jpan" typeface="HG丸ｺﾞｼｯｸM-PRO"/>
        <a:font script="Hang" typeface="HY그래픽M"/>
        <a:font script="Hans" typeface="黑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Trebuchet MS"/>
        <a:ea typeface=""/>
        <a:cs typeface=""/>
        <a:font script="Jpan" typeface="HG丸ｺﾞｼｯｸM-PRO"/>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Prabangus">
      <a:fillStyleLst>
        <a:solidFill>
          <a:schemeClr val="phClr"/>
        </a:solidFill>
        <a:gradFill rotWithShape="1">
          <a:gsLst>
            <a:gs pos="0">
              <a:schemeClr val="phClr">
                <a:tint val="15000"/>
                <a:satMod val="250000"/>
              </a:schemeClr>
            </a:gs>
            <a:gs pos="49000">
              <a:schemeClr val="phClr">
                <a:tint val="50000"/>
                <a:satMod val="200000"/>
              </a:schemeClr>
            </a:gs>
            <a:gs pos="49100">
              <a:schemeClr val="phClr">
                <a:tint val="64000"/>
                <a:satMod val="160000"/>
              </a:schemeClr>
            </a:gs>
            <a:gs pos="92000">
              <a:schemeClr val="phClr">
                <a:tint val="50000"/>
                <a:satMod val="200000"/>
              </a:schemeClr>
            </a:gs>
            <a:gs pos="100000">
              <a:schemeClr val="phClr">
                <a:tint val="43000"/>
                <a:satMod val="190000"/>
              </a:schemeClr>
            </a:gs>
          </a:gsLst>
          <a:lin ang="5400000" scaled="1"/>
        </a:gradFill>
        <a:gradFill rotWithShape="1">
          <a:gsLst>
            <a:gs pos="0">
              <a:schemeClr val="phClr">
                <a:tint val="74000"/>
              </a:schemeClr>
            </a:gs>
            <a:gs pos="49000">
              <a:schemeClr val="phClr">
                <a:tint val="96000"/>
                <a:shade val="84000"/>
                <a:satMod val="110000"/>
              </a:schemeClr>
            </a:gs>
            <a:gs pos="49100">
              <a:schemeClr val="phClr">
                <a:shade val="55000"/>
                <a:satMod val="150000"/>
              </a:schemeClr>
            </a:gs>
            <a:gs pos="92000">
              <a:schemeClr val="phClr">
                <a:tint val="98000"/>
                <a:shade val="90000"/>
                <a:satMod val="128000"/>
              </a:schemeClr>
            </a:gs>
            <a:gs pos="100000">
              <a:schemeClr val="phClr">
                <a:tint val="90000"/>
                <a:shade val="97000"/>
                <a:satMod val="128000"/>
              </a:schemeClr>
            </a:gs>
          </a:gsLst>
          <a:lin ang="5400000" scaled="1"/>
        </a:gradFill>
      </a:fillStyleLst>
      <a:lnStyleLst>
        <a:ln w="11430" cap="flat" cmpd="sng" algn="ctr">
          <a:solidFill>
            <a:schemeClr val="phClr"/>
          </a:solidFill>
          <a:prstDash val="solid"/>
        </a:ln>
        <a:ln w="40000" cap="flat" cmpd="sng" algn="ctr">
          <a:solidFill>
            <a:schemeClr val="phClr"/>
          </a:solidFill>
          <a:prstDash val="solid"/>
        </a:ln>
        <a:ln w="31800" cap="flat" cmpd="sng" algn="ctr">
          <a:solidFill>
            <a:schemeClr val="phClr"/>
          </a:solidFill>
          <a:prstDash val="solid"/>
        </a:ln>
      </a:lnStyleLst>
      <a:effectStyleLst>
        <a:effectStyle>
          <a:effectLst>
            <a:outerShdw blurRad="50800" dist="25000" dir="5400000" rotWithShape="0">
              <a:schemeClr val="phClr">
                <a:shade val="30000"/>
                <a:satMod val="150000"/>
                <a:alpha val="38000"/>
              </a:schemeClr>
            </a:outerShdw>
          </a:effectLst>
        </a:effectStyle>
        <a:effectStyle>
          <a:effectLst>
            <a:outerShdw blurRad="39000" dist="25400" dir="5400000" rotWithShape="0">
              <a:schemeClr val="phClr">
                <a:shade val="33000"/>
                <a:alpha val="83000"/>
              </a:schemeClr>
            </a:outerShdw>
          </a:effectLst>
        </a:effectStyle>
        <a:effectStyle>
          <a:effectLst>
            <a:outerShdw blurRad="39000" dist="25400" dir="5400000" rotWithShape="0">
              <a:schemeClr val="phClr">
                <a:shade val="33000"/>
                <a:alpha val="83000"/>
              </a:schemeClr>
            </a:outerShdw>
          </a:effectLst>
          <a:scene3d>
            <a:camera prst="orthographicFront" fov="0">
              <a:rot lat="0" lon="0" rev="0"/>
            </a:camera>
            <a:lightRig rig="contrasting" dir="t">
              <a:rot lat="0" lon="0" rev="1500000"/>
            </a:lightRig>
          </a:scene3d>
          <a:sp3d extrusionH="127000" prstMaterial="powder">
            <a:bevelT w="50800" h="63500"/>
          </a:sp3d>
        </a:effectStyle>
      </a:effectStyleLst>
      <a:bgFillStyleLst>
        <a:solidFill>
          <a:schemeClr val="phClr"/>
        </a:solidFill>
        <a:gradFill rotWithShape="1">
          <a:gsLst>
            <a:gs pos="0">
              <a:schemeClr val="phClr">
                <a:tint val="78000"/>
                <a:satMod val="220000"/>
              </a:schemeClr>
            </a:gs>
            <a:gs pos="100000">
              <a:schemeClr val="phClr">
                <a:shade val="35000"/>
                <a:satMod val="155000"/>
              </a:schemeClr>
            </a:gs>
          </a:gsLst>
          <a:path path="circle">
            <a:fillToRect l="50000" t="50000" r="50000" b="50000"/>
          </a:path>
        </a:gradFill>
        <a:blipFill>
          <a:blip xmlns:r="http://schemas.openxmlformats.org/officeDocument/2006/relationships" r:embed="rId1">
            <a:duotone>
              <a:schemeClr val="phClr">
                <a:shade val="60000"/>
                <a:satMod val="180000"/>
              </a:schemeClr>
              <a:schemeClr val="phClr">
                <a:tint val="500"/>
                <a:satMod val="150000"/>
              </a:schemeClr>
            </a:duotone>
          </a:blip>
          <a:tile tx="0" ty="0" sx="50000" sy="5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Opulent</Template>
  <TotalTime>116</TotalTime>
  <Words>267</Words>
  <Application>Microsoft Office PowerPoint</Application>
  <PresentationFormat>Demonstracija ekrane (4:3)</PresentationFormat>
  <Paragraphs>12</Paragraphs>
  <Slides>10</Slides>
  <Notes>0</Notes>
  <HiddenSlides>0</HiddenSlides>
  <MMClips>0</MMClips>
  <ScaleCrop>false</ScaleCrop>
  <HeadingPairs>
    <vt:vector size="4" baseType="variant">
      <vt:variant>
        <vt:lpstr>Tema</vt:lpstr>
      </vt:variant>
      <vt:variant>
        <vt:i4>1</vt:i4>
      </vt:variant>
      <vt:variant>
        <vt:lpstr>Skaidrių pavadinimai</vt:lpstr>
      </vt:variant>
      <vt:variant>
        <vt:i4>10</vt:i4>
      </vt:variant>
    </vt:vector>
  </HeadingPairs>
  <TitlesOfParts>
    <vt:vector size="11" baseType="lpstr">
      <vt:lpstr>Prabangus</vt:lpstr>
      <vt:lpstr>Žilberas  Sinuė “mano sūnui trečiojo tūkstantmečio aušroje” </vt:lpstr>
      <vt:lpstr>PowerPoint pristatymas</vt:lpstr>
      <vt:lpstr>PowerPoint pristatymas</vt:lpstr>
      <vt:lpstr>PowerPoint pristatymas</vt:lpstr>
      <vt:lpstr>PowerPoint pristatymas</vt:lpstr>
      <vt:lpstr>PowerPoint pristatymas</vt:lpstr>
      <vt:lpstr>PowerPoint pristatymas</vt:lpstr>
      <vt:lpstr>PowerPoint pristatymas</vt:lpstr>
      <vt:lpstr>PowerPoint pristatymas</vt:lpstr>
      <vt:lpstr>PowerPoint pristatymas</vt:lpstr>
    </vt:vector>
  </TitlesOfParts>
  <Company>Unknown Organization</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Žilberas  Sinuė </dc:title>
  <dc:creator>Owner</dc:creator>
  <cp:lastModifiedBy>Vartotojas</cp:lastModifiedBy>
  <cp:revision>15</cp:revision>
  <dcterms:created xsi:type="dcterms:W3CDTF">2012-05-13T16:22:32Z</dcterms:created>
  <dcterms:modified xsi:type="dcterms:W3CDTF">2012-05-21T11:59:49Z</dcterms:modified>
</cp:coreProperties>
</file>