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4392892-F363-4511-9FF5-8B030B696A91}" type="datetimeFigureOut">
              <a:rPr lang="lt-LT" smtClean="0"/>
              <a:t>2012.05.09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3614EB9-277D-43B8-B1C4-A833A5B5D836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lfi.l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653111" cy="134603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PARAŠYKITE </a:t>
            </a:r>
            <a:r>
              <a:rPr lang="lt-LT" dirty="0" smtClean="0"/>
              <a:t>PASTRAIPĄ SU ĮVESTIMI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509120"/>
            <a:ext cx="3024336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620688"/>
            <a:ext cx="7005369" cy="720081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Užduotis. Parašykite </a:t>
            </a:r>
            <a:r>
              <a:rPr lang="lt-LT" sz="3600" b="1" dirty="0" smtClean="0">
                <a:solidFill>
                  <a:srgbClr val="FF0000"/>
                </a:solidFill>
              </a:rPr>
              <a:t>pastraipą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484784"/>
            <a:ext cx="6984776" cy="4680520"/>
          </a:xfrm>
        </p:spPr>
        <p:txBody>
          <a:bodyPr>
            <a:normAutofit lnSpcReduction="10000"/>
          </a:bodyPr>
          <a:lstStyle/>
          <a:p>
            <a:r>
              <a:rPr lang="lt-LT" sz="2800" dirty="0"/>
              <a:t>S</a:t>
            </a:r>
            <a:r>
              <a:rPr lang="lt-LT" sz="2800" i="1" dirty="0"/>
              <a:t>ugalvokite temą, </a:t>
            </a:r>
            <a:endParaRPr lang="lt-LT" sz="2800" i="1" dirty="0" smtClean="0"/>
          </a:p>
          <a:p>
            <a:r>
              <a:rPr lang="lt-LT" sz="2800" i="1" dirty="0" smtClean="0"/>
              <a:t>suformuluokite</a:t>
            </a:r>
            <a:r>
              <a:rPr lang="lt-LT" sz="2800" b="1" i="1" dirty="0" smtClean="0"/>
              <a:t> </a:t>
            </a:r>
            <a:r>
              <a:rPr lang="lt-LT" sz="2800" b="1" i="1" dirty="0"/>
              <a:t>pavadinimą</a:t>
            </a:r>
            <a:r>
              <a:rPr lang="lt-LT" sz="2800" i="1" dirty="0"/>
              <a:t> </a:t>
            </a:r>
            <a:r>
              <a:rPr lang="lt-LT" sz="2800" i="1" dirty="0"/>
              <a:t>,</a:t>
            </a:r>
            <a:endParaRPr lang="lt-LT" sz="2800" i="1" dirty="0" smtClean="0"/>
          </a:p>
          <a:p>
            <a:r>
              <a:rPr lang="lt-LT" sz="2800" i="1" dirty="0" smtClean="0"/>
              <a:t>parašykite </a:t>
            </a:r>
            <a:r>
              <a:rPr lang="lt-LT" sz="2800" b="1" i="1" dirty="0" smtClean="0"/>
              <a:t>rašinio pastraipą (100 žodžių)</a:t>
            </a:r>
            <a:r>
              <a:rPr lang="lt-LT" sz="2800" i="1" dirty="0" smtClean="0"/>
              <a:t>. </a:t>
            </a:r>
            <a:endParaRPr lang="lt-LT" sz="2800" i="1" dirty="0" smtClean="0"/>
          </a:p>
          <a:p>
            <a:r>
              <a:rPr lang="lt-LT" sz="2800" i="1" dirty="0" smtClean="0"/>
              <a:t>Rašydami </a:t>
            </a:r>
            <a:r>
              <a:rPr lang="lt-LT" sz="2800" b="1" i="1" dirty="0"/>
              <a:t>remkitės pateiktu </a:t>
            </a:r>
            <a:r>
              <a:rPr lang="lt-LT" sz="2800" b="1" i="1" dirty="0" smtClean="0"/>
              <a:t>tekstu (įvestimi)</a:t>
            </a:r>
            <a:r>
              <a:rPr lang="lt-LT" sz="2800" i="1" dirty="0" smtClean="0"/>
              <a:t> IR asmenine AR </a:t>
            </a:r>
            <a:r>
              <a:rPr lang="lt-LT" sz="2800" b="1" i="1" dirty="0"/>
              <a:t>kultūrine patirtimi</a:t>
            </a:r>
            <a:r>
              <a:rPr lang="lt-LT" sz="2800" i="1" dirty="0"/>
              <a:t>, </a:t>
            </a:r>
            <a:endParaRPr lang="lt-LT" sz="2800" i="1" dirty="0" smtClean="0"/>
          </a:p>
          <a:p>
            <a:r>
              <a:rPr lang="lt-LT" sz="2800" i="1" dirty="0" smtClean="0"/>
              <a:t>atskleiskit</a:t>
            </a:r>
            <a:r>
              <a:rPr lang="lt-LT" sz="2800" b="1" i="1" dirty="0" smtClean="0"/>
              <a:t>e </a:t>
            </a:r>
            <a:r>
              <a:rPr lang="lt-LT" sz="2800" b="1" i="1" dirty="0"/>
              <a:t>savo požiūrį.</a:t>
            </a:r>
            <a:r>
              <a:rPr lang="lt-LT" sz="2800" i="1" dirty="0"/>
              <a:t> </a:t>
            </a:r>
            <a:endParaRPr lang="lt-LT" sz="2800" dirty="0"/>
          </a:p>
          <a:p>
            <a:endParaRPr lang="lt-LT" sz="2800" dirty="0"/>
          </a:p>
          <a:p>
            <a:r>
              <a:rPr lang="lt-LT" sz="2800" b="1" i="1" dirty="0"/>
              <a:t>Tikslas </a:t>
            </a:r>
            <a:r>
              <a:rPr lang="lt-LT" sz="2800" i="1" dirty="0"/>
              <a:t>– </a:t>
            </a:r>
            <a:r>
              <a:rPr lang="lt-LT" sz="2800" i="1" dirty="0" smtClean="0"/>
              <a:t>samprotauti</a:t>
            </a:r>
            <a:endParaRPr lang="lt-LT" sz="2800" dirty="0"/>
          </a:p>
          <a:p>
            <a:r>
              <a:rPr lang="lt-LT" sz="2800" b="1" i="1" dirty="0"/>
              <a:t>Žanras </a:t>
            </a:r>
            <a:r>
              <a:rPr lang="lt-LT" sz="2800" i="1" dirty="0"/>
              <a:t>– rašinys. </a:t>
            </a:r>
            <a:endParaRPr lang="lt-LT" sz="2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6271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Įvestis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340768"/>
            <a:ext cx="7272808" cy="4752528"/>
          </a:xfrm>
        </p:spPr>
        <p:txBody>
          <a:bodyPr>
            <a:normAutofit lnSpcReduction="10000"/>
          </a:bodyPr>
          <a:lstStyle/>
          <a:p>
            <a:r>
              <a:rPr lang="lt-LT" sz="2800" dirty="0"/>
              <a:t>„Konstatuočiau faktą, kad pastaraisiais metais Lietuvoje vidurinė mokykla nebeišmoko lietuvių kalbos. Raštingumas tikrai blogėja. Čia ne universiteto, o globali problema“, – DELFI teigė VU mokslo reikalų prorektorius profesorius Jūras Banys. </a:t>
            </a:r>
          </a:p>
          <a:p>
            <a:r>
              <a:rPr lang="lt-LT" sz="2800" dirty="0"/>
              <a:t>Pasak J. Banio, pasitaiko atvejų, kai disertacijos neleidžiama gintis dėl prastos kalbos. Pretenduoti tapti mokslų daktaru vėl galima išsitaisius klaidas. </a:t>
            </a:r>
            <a:endParaRPr lang="lt-LT" sz="2800" dirty="0"/>
          </a:p>
          <a:p>
            <a:pPr marL="0" indent="0">
              <a:buNone/>
            </a:pPr>
            <a:r>
              <a:rPr lang="lt-LT" sz="2100" b="1" i="1" dirty="0" smtClean="0"/>
              <a:t>Mindaugas </a:t>
            </a:r>
            <a:r>
              <a:rPr lang="lt-LT" sz="2100" b="1" i="1" dirty="0"/>
              <a:t>Jackevičius, </a:t>
            </a:r>
            <a:r>
              <a:rPr lang="lt-LT" sz="2100" b="1" i="1" dirty="0" err="1" smtClean="0">
                <a:hlinkClick r:id="rId2"/>
              </a:rPr>
              <a:t>www.DELFI.lt</a:t>
            </a:r>
            <a:r>
              <a:rPr lang="lt-LT" sz="2100" b="1" i="1" dirty="0" smtClean="0"/>
              <a:t> 2012 </a:t>
            </a:r>
            <a:r>
              <a:rPr lang="lt-LT" sz="2100" b="1" i="1" dirty="0" err="1"/>
              <a:t>m</a:t>
            </a:r>
            <a:r>
              <a:rPr lang="lt-LT" sz="2100" b="1" i="1" dirty="0"/>
              <a:t>. gegužės 8 </a:t>
            </a:r>
            <a:r>
              <a:rPr lang="lt-LT" sz="2100" b="1" i="1" dirty="0" err="1"/>
              <a:t>d</a:t>
            </a:r>
            <a:r>
              <a:rPr lang="lt-LT" sz="2100" b="1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919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Vertinimas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Tema suprasta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Tinkamas pavadinimas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Yra įvestis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Yra asmeninė ar kultūrinė patirtis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Tekstas vientisas, nėra minties šuolių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/>
              <a:t>Y</a:t>
            </a:r>
            <a:r>
              <a:rPr lang="lt-LT" b="1" dirty="0" smtClean="0"/>
              <a:t>ra tezė, argumentai, išvada – 3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Nėra stiliaus klaidų – 1</a:t>
            </a:r>
          </a:p>
          <a:p>
            <a:pPr marL="457200" indent="-457200">
              <a:buFont typeface="+mj-lt"/>
              <a:buAutoNum type="arabicPeriod"/>
            </a:pPr>
            <a:r>
              <a:rPr lang="lt-LT" b="1" dirty="0" smtClean="0"/>
              <a:t>Nėra raštingumo klaidų - 1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22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861353" cy="811218"/>
          </a:xfrm>
        </p:spPr>
        <p:txBody>
          <a:bodyPr/>
          <a:lstStyle/>
          <a:p>
            <a:r>
              <a:rPr lang="lt-LT" dirty="0" smtClean="0"/>
              <a:t>Balas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Jei surinkai 10 taškų  -</a:t>
            </a:r>
            <a:r>
              <a:rPr lang="lt-LT" dirty="0"/>
              <a:t> pastraipą </a:t>
            </a:r>
            <a:r>
              <a:rPr lang="lt-LT" dirty="0" smtClean="0"/>
              <a:t> parašei </a:t>
            </a:r>
            <a:r>
              <a:rPr lang="lt-LT" b="1" dirty="0" smtClean="0"/>
              <a:t>PUIKIAI</a:t>
            </a:r>
          </a:p>
          <a:p>
            <a:r>
              <a:rPr lang="lt-LT" dirty="0" smtClean="0"/>
              <a:t>Jei surinkai 9-7 taškus – pastraipą parašei </a:t>
            </a:r>
            <a:r>
              <a:rPr lang="lt-LT" b="1" dirty="0" smtClean="0"/>
              <a:t>GERAI.</a:t>
            </a:r>
          </a:p>
          <a:p>
            <a:r>
              <a:rPr lang="lt-LT" dirty="0" smtClean="0"/>
              <a:t>Jei surinkai 6-4 taškus – 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PATENKINAMAI </a:t>
            </a:r>
          </a:p>
          <a:p>
            <a:r>
              <a:rPr lang="lt-LT" dirty="0" smtClean="0"/>
              <a:t>Jei ... .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Bet taip įvertintų darbų nėra, tiesa?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285750" cy="349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110</TotalTime>
  <Words>202</Words>
  <Application>Microsoft Office PowerPoint</Application>
  <PresentationFormat>Demonstracija ekrane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6" baseType="lpstr">
      <vt:lpstr>Smeigtukas</vt:lpstr>
      <vt:lpstr>PARAŠYKITE PASTRAIPĄ SU ĮVESTIMI</vt:lpstr>
      <vt:lpstr>Užduotis. Parašykite pastraipą</vt:lpstr>
      <vt:lpstr>Įvestis </vt:lpstr>
      <vt:lpstr>Vertinimas </vt:lpstr>
      <vt:lpstr>Balas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PARAŠYKITE PASTRAIPĄ</dc:title>
  <dc:creator>baltrita</dc:creator>
  <cp:lastModifiedBy>baltrita</cp:lastModifiedBy>
  <cp:revision>8</cp:revision>
  <dcterms:created xsi:type="dcterms:W3CDTF">2012-05-08T21:28:27Z</dcterms:created>
  <dcterms:modified xsi:type="dcterms:W3CDTF">2012-05-09T19:33:03Z</dcterms:modified>
</cp:coreProperties>
</file>