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4" r:id="rId3"/>
    <p:sldId id="266" r:id="rId4"/>
    <p:sldId id="261" r:id="rId5"/>
    <p:sldId id="259" r:id="rId6"/>
    <p:sldId id="260" r:id="rId7"/>
    <p:sldId id="262" r:id="rId8"/>
    <p:sldId id="263" r:id="rId9"/>
    <p:sldId id="265" r:id="rId10"/>
    <p:sldId id="268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AE02D0-F268-4CD9-8AEF-B51978E7A9F6}" type="doc">
      <dgm:prSet loTypeId="urn:microsoft.com/office/officeart/2005/8/layout/funnel1" loCatId="process" qsTypeId="urn:microsoft.com/office/officeart/2005/8/quickstyle/3d3" qsCatId="3D" csTypeId="urn:microsoft.com/office/officeart/2005/8/colors/accent1_2" csCatId="accent1" phldr="1"/>
      <dgm:spPr/>
    </dgm:pt>
    <dgm:pt modelId="{6D3AEF3A-3F41-4FD2-BA3A-4275B5A891DD}">
      <dgm:prSet phldrT="[Text]" custT="1"/>
      <dgm:spPr/>
      <dgm:t>
        <a:bodyPr/>
        <a:lstStyle/>
        <a:p>
          <a:r>
            <a:rPr lang="lt-LT" sz="1800" b="1" dirty="0" smtClean="0">
              <a:solidFill>
                <a:schemeClr val="tx1"/>
              </a:solidFill>
            </a:rPr>
            <a:t>Diktanto rezultatai</a:t>
          </a:r>
          <a:endParaRPr lang="en-US" sz="1800" b="1" dirty="0">
            <a:solidFill>
              <a:schemeClr val="tx1"/>
            </a:solidFill>
          </a:endParaRPr>
        </a:p>
      </dgm:t>
    </dgm:pt>
    <dgm:pt modelId="{C8D8731D-0F98-418D-AF30-F0CA2A44B2D6}" type="parTrans" cxnId="{2669505A-6364-4AF2-9A12-B220CA34D0B8}">
      <dgm:prSet/>
      <dgm:spPr/>
      <dgm:t>
        <a:bodyPr/>
        <a:lstStyle/>
        <a:p>
          <a:endParaRPr lang="en-US"/>
        </a:p>
      </dgm:t>
    </dgm:pt>
    <dgm:pt modelId="{36E4918A-8DB5-4D24-A2F7-D8419C02CEFE}" type="sibTrans" cxnId="{2669505A-6364-4AF2-9A12-B220CA34D0B8}">
      <dgm:prSet/>
      <dgm:spPr/>
      <dgm:t>
        <a:bodyPr/>
        <a:lstStyle/>
        <a:p>
          <a:endParaRPr lang="en-US"/>
        </a:p>
      </dgm:t>
    </dgm:pt>
    <dgm:pt modelId="{2612C4E7-BF96-49BE-A284-4DAEDCE72747}">
      <dgm:prSet phldrT="[Text]"/>
      <dgm:spPr/>
      <dgm:t>
        <a:bodyPr/>
        <a:lstStyle/>
        <a:p>
          <a:r>
            <a:rPr lang="lt-LT" b="1" dirty="0" smtClean="0">
              <a:solidFill>
                <a:schemeClr val="tx1"/>
              </a:solidFill>
            </a:rPr>
            <a:t>Šios dienos pasekimai</a:t>
          </a:r>
          <a:endParaRPr lang="en-US" b="1" dirty="0">
            <a:solidFill>
              <a:schemeClr val="tx1"/>
            </a:solidFill>
          </a:endParaRPr>
        </a:p>
      </dgm:t>
    </dgm:pt>
    <dgm:pt modelId="{F548B504-C347-46CC-AC7E-3BFF2DE484B6}" type="parTrans" cxnId="{8D0EE235-7100-4846-B536-C34D4BF59DAC}">
      <dgm:prSet/>
      <dgm:spPr/>
      <dgm:t>
        <a:bodyPr/>
        <a:lstStyle/>
        <a:p>
          <a:endParaRPr lang="en-US"/>
        </a:p>
      </dgm:t>
    </dgm:pt>
    <dgm:pt modelId="{E29EF72D-16FA-4575-8F80-7CF4E4C4FC5C}" type="sibTrans" cxnId="{8D0EE235-7100-4846-B536-C34D4BF59DAC}">
      <dgm:prSet/>
      <dgm:spPr/>
      <dgm:t>
        <a:bodyPr/>
        <a:lstStyle/>
        <a:p>
          <a:endParaRPr lang="en-US"/>
        </a:p>
      </dgm:t>
    </dgm:pt>
    <dgm:pt modelId="{C7CD8E11-535F-4378-BA31-0A213A344840}">
      <dgm:prSet phldrT="[Text]"/>
      <dgm:spPr/>
      <dgm:t>
        <a:bodyPr/>
        <a:lstStyle/>
        <a:p>
          <a:r>
            <a:rPr lang="lt-LT" b="1" dirty="0" smtClean="0">
              <a:solidFill>
                <a:srgbClr val="C00000"/>
              </a:solidFill>
            </a:rPr>
            <a:t>Pasirengimas kontroliniam darbui</a:t>
          </a:r>
          <a:endParaRPr lang="en-US" b="1" dirty="0">
            <a:solidFill>
              <a:srgbClr val="C00000"/>
            </a:solidFill>
          </a:endParaRPr>
        </a:p>
      </dgm:t>
    </dgm:pt>
    <dgm:pt modelId="{4E8D32D9-0564-4F6B-A530-1EB93BA3CF74}" type="parTrans" cxnId="{D26DC6ED-3A04-4954-A63C-F1A66FC4DBEF}">
      <dgm:prSet/>
      <dgm:spPr/>
      <dgm:t>
        <a:bodyPr/>
        <a:lstStyle/>
        <a:p>
          <a:endParaRPr lang="en-US"/>
        </a:p>
      </dgm:t>
    </dgm:pt>
    <dgm:pt modelId="{5E6272CB-6445-4539-8135-B807AE33AEDD}" type="sibTrans" cxnId="{D26DC6ED-3A04-4954-A63C-F1A66FC4DBEF}">
      <dgm:prSet/>
      <dgm:spPr/>
      <dgm:t>
        <a:bodyPr/>
        <a:lstStyle/>
        <a:p>
          <a:endParaRPr lang="en-US"/>
        </a:p>
      </dgm:t>
    </dgm:pt>
    <dgm:pt modelId="{84FB349D-7F12-4CFF-8DD1-E03189FA8F07}">
      <dgm:prSet phldrT="[Text]"/>
      <dgm:spPr/>
      <dgm:t>
        <a:bodyPr/>
        <a:lstStyle/>
        <a:p>
          <a:r>
            <a:rPr lang="lt-LT" b="1" dirty="0" smtClean="0">
              <a:solidFill>
                <a:schemeClr val="tx1"/>
              </a:solidFill>
            </a:rPr>
            <a:t>Darbas namuose</a:t>
          </a:r>
          <a:endParaRPr lang="en-US" b="1" dirty="0">
            <a:solidFill>
              <a:schemeClr val="tx1"/>
            </a:solidFill>
          </a:endParaRPr>
        </a:p>
      </dgm:t>
    </dgm:pt>
    <dgm:pt modelId="{4FAC671D-A877-4D37-B405-C8A5212C6F35}" type="parTrans" cxnId="{59CA5200-5F88-4CA7-ADCF-B844BFD85D0B}">
      <dgm:prSet/>
      <dgm:spPr/>
      <dgm:t>
        <a:bodyPr/>
        <a:lstStyle/>
        <a:p>
          <a:endParaRPr lang="en-US"/>
        </a:p>
      </dgm:t>
    </dgm:pt>
    <dgm:pt modelId="{CA87F9BF-DA98-4AB5-AC66-D4290DC5B2EF}" type="sibTrans" cxnId="{59CA5200-5F88-4CA7-ADCF-B844BFD85D0B}">
      <dgm:prSet/>
      <dgm:spPr/>
      <dgm:t>
        <a:bodyPr/>
        <a:lstStyle/>
        <a:p>
          <a:endParaRPr lang="en-US"/>
        </a:p>
      </dgm:t>
    </dgm:pt>
    <dgm:pt modelId="{C25155C9-87C3-42E0-85C3-B541F1FB5BE9}" type="pres">
      <dgm:prSet presAssocID="{6BAE02D0-F268-4CD9-8AEF-B51978E7A9F6}" presName="Name0" presStyleCnt="0">
        <dgm:presLayoutVars>
          <dgm:chMax val="4"/>
          <dgm:resizeHandles val="exact"/>
        </dgm:presLayoutVars>
      </dgm:prSet>
      <dgm:spPr/>
    </dgm:pt>
    <dgm:pt modelId="{35EA3DA0-4804-439C-ABD0-DD489FB49059}" type="pres">
      <dgm:prSet presAssocID="{6BAE02D0-F268-4CD9-8AEF-B51978E7A9F6}" presName="ellipse" presStyleLbl="trBgShp" presStyleIdx="0" presStyleCnt="1"/>
      <dgm:spPr/>
    </dgm:pt>
    <dgm:pt modelId="{821035D3-CB96-4B06-BFA5-1B406BDA5655}" type="pres">
      <dgm:prSet presAssocID="{6BAE02D0-F268-4CD9-8AEF-B51978E7A9F6}" presName="arrow1" presStyleLbl="fgShp" presStyleIdx="0" presStyleCnt="1"/>
      <dgm:spPr/>
    </dgm:pt>
    <dgm:pt modelId="{05A44704-B91C-4057-8B4C-2D1D5FA5AFE9}" type="pres">
      <dgm:prSet presAssocID="{6BAE02D0-F268-4CD9-8AEF-B51978E7A9F6}" presName="rectangle" presStyleLbl="revTx" presStyleIdx="0" presStyleCnt="1">
        <dgm:presLayoutVars>
          <dgm:bulletEnabled val="1"/>
        </dgm:presLayoutVars>
      </dgm:prSet>
      <dgm:spPr/>
    </dgm:pt>
    <dgm:pt modelId="{6146464A-EB6A-4FC9-BC19-BBA8663D4E3B}" type="pres">
      <dgm:prSet presAssocID="{2612C4E7-BF96-49BE-A284-4DAEDCE72747}" presName="item1" presStyleLbl="node1" presStyleIdx="0" presStyleCnt="3">
        <dgm:presLayoutVars>
          <dgm:bulletEnabled val="1"/>
        </dgm:presLayoutVars>
      </dgm:prSet>
      <dgm:spPr/>
    </dgm:pt>
    <dgm:pt modelId="{1A8BC8F1-467F-4BDE-A73A-BB08C1D91487}" type="pres">
      <dgm:prSet presAssocID="{84FB349D-7F12-4CFF-8DD1-E03189FA8F07}" presName="item2" presStyleLbl="node1" presStyleIdx="1" presStyleCnt="3">
        <dgm:presLayoutVars>
          <dgm:bulletEnabled val="1"/>
        </dgm:presLayoutVars>
      </dgm:prSet>
      <dgm:spPr/>
    </dgm:pt>
    <dgm:pt modelId="{923AEEA7-35C6-49F7-8D7F-5F2FA3A189F7}" type="pres">
      <dgm:prSet presAssocID="{C7CD8E11-535F-4378-BA31-0A213A344840}" presName="item3" presStyleLbl="node1" presStyleIdx="2" presStyleCnt="3">
        <dgm:presLayoutVars>
          <dgm:bulletEnabled val="1"/>
        </dgm:presLayoutVars>
      </dgm:prSet>
      <dgm:spPr/>
    </dgm:pt>
    <dgm:pt modelId="{10E2C188-5335-417A-8244-D5AE96764047}" type="pres">
      <dgm:prSet presAssocID="{6BAE02D0-F268-4CD9-8AEF-B51978E7A9F6}" presName="funnel" presStyleLbl="trAlignAcc1" presStyleIdx="0" presStyleCnt="1"/>
      <dgm:spPr/>
    </dgm:pt>
  </dgm:ptLst>
  <dgm:cxnLst>
    <dgm:cxn modelId="{2669505A-6364-4AF2-9A12-B220CA34D0B8}" srcId="{6BAE02D0-F268-4CD9-8AEF-B51978E7A9F6}" destId="{6D3AEF3A-3F41-4FD2-BA3A-4275B5A891DD}" srcOrd="0" destOrd="0" parTransId="{C8D8731D-0F98-418D-AF30-F0CA2A44B2D6}" sibTransId="{36E4918A-8DB5-4D24-A2F7-D8419C02CEFE}"/>
    <dgm:cxn modelId="{8D0EE235-7100-4846-B536-C34D4BF59DAC}" srcId="{6BAE02D0-F268-4CD9-8AEF-B51978E7A9F6}" destId="{2612C4E7-BF96-49BE-A284-4DAEDCE72747}" srcOrd="1" destOrd="0" parTransId="{F548B504-C347-46CC-AC7E-3BFF2DE484B6}" sibTransId="{E29EF72D-16FA-4575-8F80-7CF4E4C4FC5C}"/>
    <dgm:cxn modelId="{A543E98D-850D-482D-9F20-C33A6EFF5B77}" type="presOf" srcId="{6BAE02D0-F268-4CD9-8AEF-B51978E7A9F6}" destId="{C25155C9-87C3-42E0-85C3-B541F1FB5BE9}" srcOrd="0" destOrd="0" presId="urn:microsoft.com/office/officeart/2005/8/layout/funnel1"/>
    <dgm:cxn modelId="{C8FCF392-E77E-4511-9B9C-E934697B3A82}" type="presOf" srcId="{C7CD8E11-535F-4378-BA31-0A213A344840}" destId="{05A44704-B91C-4057-8B4C-2D1D5FA5AFE9}" srcOrd="0" destOrd="0" presId="urn:microsoft.com/office/officeart/2005/8/layout/funnel1"/>
    <dgm:cxn modelId="{59CA5200-5F88-4CA7-ADCF-B844BFD85D0B}" srcId="{6BAE02D0-F268-4CD9-8AEF-B51978E7A9F6}" destId="{84FB349D-7F12-4CFF-8DD1-E03189FA8F07}" srcOrd="2" destOrd="0" parTransId="{4FAC671D-A877-4D37-B405-C8A5212C6F35}" sibTransId="{CA87F9BF-DA98-4AB5-AC66-D4290DC5B2EF}"/>
    <dgm:cxn modelId="{7F4F4089-1D22-403F-897D-4CE29A228601}" type="presOf" srcId="{2612C4E7-BF96-49BE-A284-4DAEDCE72747}" destId="{1A8BC8F1-467F-4BDE-A73A-BB08C1D91487}" srcOrd="0" destOrd="0" presId="urn:microsoft.com/office/officeart/2005/8/layout/funnel1"/>
    <dgm:cxn modelId="{5E2386F7-0807-4345-B83A-73DA2570B71C}" type="presOf" srcId="{84FB349D-7F12-4CFF-8DD1-E03189FA8F07}" destId="{6146464A-EB6A-4FC9-BC19-BBA8663D4E3B}" srcOrd="0" destOrd="0" presId="urn:microsoft.com/office/officeart/2005/8/layout/funnel1"/>
    <dgm:cxn modelId="{577A10B8-BE0B-4A37-AC29-978E5B63E98E}" type="presOf" srcId="{6D3AEF3A-3F41-4FD2-BA3A-4275B5A891DD}" destId="{923AEEA7-35C6-49F7-8D7F-5F2FA3A189F7}" srcOrd="0" destOrd="0" presId="urn:microsoft.com/office/officeart/2005/8/layout/funnel1"/>
    <dgm:cxn modelId="{D26DC6ED-3A04-4954-A63C-F1A66FC4DBEF}" srcId="{6BAE02D0-F268-4CD9-8AEF-B51978E7A9F6}" destId="{C7CD8E11-535F-4378-BA31-0A213A344840}" srcOrd="3" destOrd="0" parTransId="{4E8D32D9-0564-4F6B-A530-1EB93BA3CF74}" sibTransId="{5E6272CB-6445-4539-8135-B807AE33AEDD}"/>
    <dgm:cxn modelId="{743C2760-709B-4180-92AE-1B1E9B67EE89}" type="presParOf" srcId="{C25155C9-87C3-42E0-85C3-B541F1FB5BE9}" destId="{35EA3DA0-4804-439C-ABD0-DD489FB49059}" srcOrd="0" destOrd="0" presId="urn:microsoft.com/office/officeart/2005/8/layout/funnel1"/>
    <dgm:cxn modelId="{B7A54E38-8249-4CDF-837C-7CEA3B20EFC4}" type="presParOf" srcId="{C25155C9-87C3-42E0-85C3-B541F1FB5BE9}" destId="{821035D3-CB96-4B06-BFA5-1B406BDA5655}" srcOrd="1" destOrd="0" presId="urn:microsoft.com/office/officeart/2005/8/layout/funnel1"/>
    <dgm:cxn modelId="{E196C26B-1F8F-4AA5-AC5D-C0B2EA9F3A50}" type="presParOf" srcId="{C25155C9-87C3-42E0-85C3-B541F1FB5BE9}" destId="{05A44704-B91C-4057-8B4C-2D1D5FA5AFE9}" srcOrd="2" destOrd="0" presId="urn:microsoft.com/office/officeart/2005/8/layout/funnel1"/>
    <dgm:cxn modelId="{F31F00B7-2F84-4DE2-A530-3B4561163C02}" type="presParOf" srcId="{C25155C9-87C3-42E0-85C3-B541F1FB5BE9}" destId="{6146464A-EB6A-4FC9-BC19-BBA8663D4E3B}" srcOrd="3" destOrd="0" presId="urn:microsoft.com/office/officeart/2005/8/layout/funnel1"/>
    <dgm:cxn modelId="{04BF30B6-3DFE-4678-8DED-639F92EC4700}" type="presParOf" srcId="{C25155C9-87C3-42E0-85C3-B541F1FB5BE9}" destId="{1A8BC8F1-467F-4BDE-A73A-BB08C1D91487}" srcOrd="4" destOrd="0" presId="urn:microsoft.com/office/officeart/2005/8/layout/funnel1"/>
    <dgm:cxn modelId="{25C01D33-8C2B-47F1-93E1-2F93143DB9BC}" type="presParOf" srcId="{C25155C9-87C3-42E0-85C3-B541F1FB5BE9}" destId="{923AEEA7-35C6-49F7-8D7F-5F2FA3A189F7}" srcOrd="5" destOrd="0" presId="urn:microsoft.com/office/officeart/2005/8/layout/funnel1"/>
    <dgm:cxn modelId="{9EBDC9CE-408A-462F-B749-2E0A91749B5C}" type="presParOf" srcId="{C25155C9-87C3-42E0-85C3-B541F1FB5BE9}" destId="{10E2C188-5335-417A-8244-D5AE96764047}" srcOrd="6" destOrd="0" presId="urn:microsoft.com/office/officeart/2005/8/layout/funnel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AEFFD6-C255-4340-B073-144A91D7924B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93401B-86B8-4314-BE00-BCF1759C762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797EB8-7EA0-404C-9479-6502B678D1C1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06698-67C2-46AC-8E4B-6EF46785195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D8BD707-D9CF-40AE-B4C6-C98DA3205C09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1066800"/>
            <a:ext cx="7543800" cy="4800600"/>
          </a:xfrm>
        </p:spPr>
        <p:txBody>
          <a:bodyPr>
            <a:normAutofit/>
          </a:bodyPr>
          <a:lstStyle/>
          <a:p>
            <a:r>
              <a:rPr lang="lt-LT" dirty="0" smtClean="0"/>
              <a:t>Veiksmažodis. </a:t>
            </a:r>
            <a:br>
              <a:rPr lang="lt-LT" dirty="0" smtClean="0"/>
            </a:br>
            <a:r>
              <a:rPr lang="lt-LT" dirty="0" smtClean="0"/>
              <a:t>Pasirengimas kontroliniam darbui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Sandra Janušonienė</a:t>
            </a: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114300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UŽDAVINYS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Savarankiškai atlikę užduotis, mokiniai, mokytojos padedami, pasitikrins atsakymus, įsivertins ir surinks bent </a:t>
            </a:r>
            <a:r>
              <a:rPr lang="lt-LT" b="1" dirty="0" smtClean="0">
                <a:solidFill>
                  <a:srgbClr val="C00000"/>
                </a:solidFill>
              </a:rPr>
              <a:t>20</a:t>
            </a:r>
            <a:r>
              <a:rPr lang="lt-LT" dirty="0" smtClean="0"/>
              <a:t> taškų iš 50.</a:t>
            </a:r>
            <a:endParaRPr lang="en-US" dirty="0"/>
          </a:p>
        </p:txBody>
      </p:sp>
      <p:pic>
        <p:nvPicPr>
          <p:cNvPr id="4" name="Picture 4" descr="smailikai_com_7_237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8" y="3571875"/>
            <a:ext cx="69532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Dirbame savarankiškai...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86 pratimas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Pasitikrinkime...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Atsakymai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613648" cy="1676400"/>
          </a:xfrm>
        </p:spPr>
        <p:txBody>
          <a:bodyPr>
            <a:normAutofit/>
          </a:bodyPr>
          <a:lstStyle/>
          <a:p>
            <a:r>
              <a:rPr lang="lt-LT" sz="3200" b="1" dirty="0" smtClean="0"/>
              <a:t>1. </a:t>
            </a:r>
            <a:r>
              <a:rPr lang="lt-LT" sz="3200" b="1" dirty="0" smtClean="0"/>
              <a:t>Išnagrinėkite veiksmažodžius</a:t>
            </a:r>
            <a:br>
              <a:rPr lang="lt-LT" sz="3200" b="1" dirty="0" smtClean="0"/>
            </a:br>
            <a:r>
              <a:rPr lang="lt-LT" sz="3200" b="1" dirty="0" smtClean="0">
                <a:solidFill>
                  <a:srgbClr val="C00000"/>
                </a:solidFill>
              </a:rPr>
              <a:t>20 </a:t>
            </a:r>
            <a:r>
              <a:rPr lang="lt-LT" sz="3200" b="1" dirty="0" smtClean="0">
                <a:solidFill>
                  <a:srgbClr val="C00000"/>
                </a:solidFill>
              </a:rPr>
              <a:t>taškų</a:t>
            </a:r>
            <a:br>
              <a:rPr lang="lt-LT" sz="3200" b="1" dirty="0" smtClean="0">
                <a:solidFill>
                  <a:srgbClr val="C00000"/>
                </a:solidFill>
              </a:rPr>
            </a:b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" y="1600200"/>
          <a:ext cx="8534400" cy="4885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3352800"/>
                <a:gridCol w="1371600"/>
                <a:gridCol w="990600"/>
                <a:gridCol w="685800"/>
                <a:gridCol w="609600"/>
              </a:tblGrid>
              <a:tr h="555379"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Veiksmažodis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Pagr. formos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Nuosaka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Laikas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Skai-čius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As-muo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369426"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Pažadėjai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Pažadėti, pažada, pažadėjo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Tiesioginė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Būt.k.l.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Vns.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2 a.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58598"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Ištesėk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Ištesėti, ištesi, ištesėjo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Liepiamoji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Vns.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2 a.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58598"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Teptum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Tepti, tepa, tepė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Tariamoji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Vns.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2 a.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58598"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Dvoks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Dvokti, dvokia, dvokė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Tiesioginė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Būs.l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>
                          <a:solidFill>
                            <a:schemeClr val="tx1"/>
                          </a:solidFill>
                        </a:rPr>
                        <a:t>Vns.</a:t>
                      </a:r>
                      <a:r>
                        <a:rPr lang="lt-LT" sz="1600" baseline="0" dirty="0" smtClean="0">
                          <a:solidFill>
                            <a:schemeClr val="tx1"/>
                          </a:solidFill>
                        </a:rPr>
                        <a:t> / Dgs.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3 a.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200" b="1" dirty="0" smtClean="0"/>
              <a:t>2. Išrašykite veiksmažodžius </a:t>
            </a:r>
            <a:r>
              <a:rPr lang="lt-LT" sz="3200" b="1" dirty="0" smtClean="0">
                <a:solidFill>
                  <a:srgbClr val="C00000"/>
                </a:solidFill>
              </a:rPr>
              <a:t>10 taškų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lt-LT" dirty="0" smtClean="0"/>
              <a:t>Skubėkite</a:t>
            </a:r>
          </a:p>
          <a:p>
            <a:pPr marL="514350" indent="-514350">
              <a:buAutoNum type="arabicPeriod"/>
            </a:pPr>
            <a:r>
              <a:rPr lang="lt-LT" dirty="0" smtClean="0"/>
              <a:t>Skubės</a:t>
            </a:r>
          </a:p>
          <a:p>
            <a:pPr marL="514350" indent="-514350">
              <a:buAutoNum type="arabicPeriod"/>
            </a:pPr>
            <a:r>
              <a:rPr lang="lt-LT" dirty="0" smtClean="0"/>
              <a:t>Laukti</a:t>
            </a:r>
          </a:p>
          <a:p>
            <a:pPr marL="514350" indent="-514350">
              <a:buAutoNum type="arabicPeriod"/>
            </a:pPr>
            <a:r>
              <a:rPr lang="lt-LT" dirty="0" smtClean="0"/>
              <a:t>Laukite</a:t>
            </a:r>
          </a:p>
          <a:p>
            <a:pPr marL="514350" indent="-514350">
              <a:buAutoNum type="arabicPeriod"/>
            </a:pPr>
            <a:r>
              <a:rPr lang="lt-LT" dirty="0" smtClean="0"/>
              <a:t>Mušdavo</a:t>
            </a:r>
          </a:p>
          <a:p>
            <a:pPr marL="514350" indent="-514350">
              <a:buAutoNum type="arabicPeriod"/>
            </a:pPr>
            <a:r>
              <a:rPr lang="lt-LT" dirty="0" smtClean="0"/>
              <a:t>Muštųsi</a:t>
            </a:r>
          </a:p>
          <a:p>
            <a:pPr marL="514350" indent="-514350">
              <a:buAutoNum type="arabicPeriod"/>
            </a:pPr>
            <a:r>
              <a:rPr lang="lt-LT" dirty="0" smtClean="0"/>
              <a:t>Kalbėjosi</a:t>
            </a:r>
          </a:p>
          <a:p>
            <a:pPr marL="514350" indent="-514350">
              <a:buAutoNum type="arabicPeriod"/>
            </a:pPr>
            <a:r>
              <a:rPr lang="lt-LT" dirty="0" smtClean="0"/>
              <a:t>Kalbame</a:t>
            </a:r>
          </a:p>
          <a:p>
            <a:pPr marL="514350" indent="-514350">
              <a:buAutoNum type="arabicPeriod"/>
            </a:pPr>
            <a:r>
              <a:rPr lang="lt-LT" dirty="0" smtClean="0"/>
              <a:t>Gilėdavo</a:t>
            </a:r>
          </a:p>
          <a:p>
            <a:pPr marL="514350" indent="-514350">
              <a:buAutoNum type="arabicPeriod"/>
            </a:pPr>
            <a:r>
              <a:rPr lang="lt-LT" dirty="0" smtClean="0"/>
              <a:t>Gilės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200" b="1" dirty="0" smtClean="0"/>
              <a:t>3. Įrašykite tinkamą raidę  </a:t>
            </a:r>
            <a:r>
              <a:rPr lang="lt-LT" sz="3200" b="1" dirty="0" smtClean="0">
                <a:solidFill>
                  <a:srgbClr val="C00000"/>
                </a:solidFill>
              </a:rPr>
              <a:t>10 taškų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Suš</a:t>
            </a:r>
            <a:r>
              <a:rPr lang="lt-LT" b="1" dirty="0" smtClean="0">
                <a:solidFill>
                  <a:srgbClr val="C00000"/>
                </a:solidFill>
              </a:rPr>
              <a:t>a</a:t>
            </a:r>
            <a:r>
              <a:rPr lang="lt-LT" dirty="0" smtClean="0"/>
              <a:t>lome, gr</a:t>
            </a:r>
            <a:r>
              <a:rPr lang="lt-LT" b="1" dirty="0" smtClean="0">
                <a:solidFill>
                  <a:srgbClr val="C00000"/>
                </a:solidFill>
              </a:rPr>
              <a:t>e</a:t>
            </a:r>
            <a:r>
              <a:rPr lang="lt-LT" dirty="0" smtClean="0"/>
              <a:t>sia, pasiry</a:t>
            </a:r>
            <a:r>
              <a:rPr lang="lt-LT" b="1" dirty="0" smtClean="0">
                <a:solidFill>
                  <a:srgbClr val="C00000"/>
                </a:solidFill>
              </a:rPr>
              <a:t>ž</a:t>
            </a:r>
            <a:r>
              <a:rPr lang="lt-LT" dirty="0" smtClean="0"/>
              <a:t>k, apšerkšn</a:t>
            </a:r>
            <a:r>
              <a:rPr lang="lt-LT" b="1" dirty="0" smtClean="0">
                <a:solidFill>
                  <a:srgbClr val="C00000"/>
                </a:solidFill>
              </a:rPr>
              <a:t>i</a:t>
            </a:r>
            <a:r>
              <a:rPr lang="lt-LT" dirty="0" smtClean="0"/>
              <a:t>jo, dr</a:t>
            </a:r>
            <a:r>
              <a:rPr lang="lt-LT" b="1" dirty="0" smtClean="0">
                <a:solidFill>
                  <a:srgbClr val="C00000"/>
                </a:solidFill>
              </a:rPr>
              <a:t>a</a:t>
            </a:r>
            <a:r>
              <a:rPr lang="lt-LT" dirty="0" smtClean="0"/>
              <a:t>sko, 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įgr</a:t>
            </a:r>
            <a:r>
              <a:rPr lang="lt-LT" b="1" dirty="0" smtClean="0">
                <a:solidFill>
                  <a:srgbClr val="C00000"/>
                </a:solidFill>
              </a:rPr>
              <a:t>y</a:t>
            </a:r>
            <a:r>
              <a:rPr lang="lt-LT" dirty="0" smtClean="0"/>
              <a:t>sta pastabos, išgr</a:t>
            </a:r>
            <a:r>
              <a:rPr lang="lt-LT" b="1" dirty="0" smtClean="0">
                <a:solidFill>
                  <a:srgbClr val="C00000"/>
                </a:solidFill>
              </a:rPr>
              <a:t>į</a:t>
            </a:r>
            <a:r>
              <a:rPr lang="lt-LT" dirty="0" smtClean="0"/>
              <a:t>sti gatvę, pagr</a:t>
            </a:r>
            <a:r>
              <a:rPr lang="lt-LT" b="1" dirty="0" smtClean="0">
                <a:solidFill>
                  <a:srgbClr val="C00000"/>
                </a:solidFill>
              </a:rPr>
              <a:t>a</a:t>
            </a:r>
            <a:r>
              <a:rPr lang="lt-LT" dirty="0" smtClean="0"/>
              <a:t>žino piešinį, 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gr</a:t>
            </a:r>
            <a:r>
              <a:rPr lang="lt-LT" b="1" dirty="0" smtClean="0">
                <a:solidFill>
                  <a:srgbClr val="C00000"/>
                </a:solidFill>
              </a:rPr>
              <a:t>ą</a:t>
            </a:r>
            <a:r>
              <a:rPr lang="lt-LT" dirty="0" smtClean="0"/>
              <a:t>žino skolą, sutr</a:t>
            </a:r>
            <a:r>
              <a:rPr lang="lt-LT" b="1" dirty="0" smtClean="0">
                <a:solidFill>
                  <a:srgbClr val="C00000"/>
                </a:solidFill>
              </a:rPr>
              <a:t>e</a:t>
            </a:r>
            <a:r>
              <a:rPr lang="lt-LT" dirty="0" smtClean="0"/>
              <a:t>šo malkos.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800" b="1" dirty="0" smtClean="0"/>
              <a:t>4. Iš suskliaustų veiksmažodžių padarykite daiktavardžius, tinkamą įrašykite į sakinį. </a:t>
            </a:r>
            <a:r>
              <a:rPr lang="lt-LT" sz="2800" b="1" dirty="0" smtClean="0">
                <a:solidFill>
                  <a:srgbClr val="C00000"/>
                </a:solidFill>
              </a:rPr>
              <a:t>10 taškų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295400"/>
            <a:ext cx="8153400" cy="48006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lt-LT" dirty="0" smtClean="0"/>
              <a:t>Dažams skiesti pritrūko </a:t>
            </a:r>
            <a:r>
              <a:rPr lang="lt-LT" u="sng" dirty="0" smtClean="0"/>
              <a:t>skiediklio</a:t>
            </a:r>
            <a:r>
              <a:rPr lang="lt-LT" dirty="0" smtClean="0"/>
              <a:t>.</a:t>
            </a:r>
          </a:p>
          <a:p>
            <a:pPr marL="514350" indent="-514350">
              <a:buAutoNum type="arabicPeriod"/>
            </a:pPr>
            <a:r>
              <a:rPr lang="lt-LT" dirty="0" smtClean="0"/>
              <a:t>Kada pataisysite elektros </a:t>
            </a:r>
            <a:r>
              <a:rPr lang="lt-LT" u="sng" dirty="0" smtClean="0"/>
              <a:t>jungiklį</a:t>
            </a:r>
            <a:r>
              <a:rPr lang="lt-LT" dirty="0" smtClean="0"/>
              <a:t>?</a:t>
            </a:r>
          </a:p>
          <a:p>
            <a:pPr marL="514350" indent="-514350">
              <a:buAutoNum type="arabicPeriod"/>
            </a:pPr>
            <a:r>
              <a:rPr lang="lt-LT" dirty="0" smtClean="0"/>
              <a:t>Jau iš tolo pamatėme pilies </a:t>
            </a:r>
            <a:r>
              <a:rPr lang="lt-LT" u="sng" dirty="0" smtClean="0"/>
              <a:t>griuvėsius</a:t>
            </a:r>
            <a:r>
              <a:rPr lang="lt-LT" dirty="0" smtClean="0"/>
              <a:t>.</a:t>
            </a:r>
          </a:p>
          <a:p>
            <a:pPr marL="514350" indent="-514350">
              <a:buAutoNum type="arabicPeriod"/>
            </a:pPr>
            <a:r>
              <a:rPr lang="lt-LT" dirty="0" smtClean="0"/>
              <a:t>Rudenį beržynas skleidė </a:t>
            </a:r>
            <a:r>
              <a:rPr lang="lt-LT" u="sng" dirty="0" smtClean="0"/>
              <a:t>puvėsių</a:t>
            </a:r>
            <a:r>
              <a:rPr lang="lt-LT" dirty="0" smtClean="0"/>
              <a:t> kvapą.</a:t>
            </a:r>
          </a:p>
          <a:p>
            <a:pPr marL="514350" indent="-514350">
              <a:buAutoNum type="arabicPeriod"/>
            </a:pPr>
            <a:r>
              <a:rPr lang="lt-LT" dirty="0" smtClean="0"/>
              <a:t>Vidas daugiausia darydavo </a:t>
            </a:r>
            <a:r>
              <a:rPr lang="lt-LT" u="sng" dirty="0" smtClean="0"/>
              <a:t>skyrybos</a:t>
            </a:r>
            <a:r>
              <a:rPr lang="lt-LT" dirty="0" smtClean="0"/>
              <a:t> klaidų.</a:t>
            </a:r>
          </a:p>
          <a:p>
            <a:pPr marL="514350" indent="-514350">
              <a:buAutoNum type="arabicPeriod"/>
            </a:pPr>
            <a:r>
              <a:rPr lang="lt-LT" dirty="0" smtClean="0"/>
              <a:t>Stadione kalbėjosi du </a:t>
            </a:r>
            <a:r>
              <a:rPr lang="lt-LT" u="sng" dirty="0" smtClean="0"/>
              <a:t>gynėjai</a:t>
            </a:r>
            <a:r>
              <a:rPr lang="lt-LT" dirty="0" smtClean="0"/>
              <a:t>.</a:t>
            </a:r>
          </a:p>
          <a:p>
            <a:pPr marL="514350" indent="-514350">
              <a:buAutoNum type="arabicPeriod"/>
            </a:pPr>
            <a:r>
              <a:rPr lang="lt-LT" dirty="0" smtClean="0"/>
              <a:t>Per varžybas teko įveikti ne vieną </a:t>
            </a:r>
            <a:r>
              <a:rPr lang="lt-LT" u="sng" dirty="0" smtClean="0"/>
              <a:t>kliūtį</a:t>
            </a:r>
            <a:r>
              <a:rPr lang="lt-LT" dirty="0" smtClean="0"/>
              <a:t>.</a:t>
            </a:r>
          </a:p>
          <a:p>
            <a:pPr marL="514350" indent="-514350">
              <a:buAutoNum type="arabicPeriod"/>
            </a:pPr>
            <a:r>
              <a:rPr lang="lt-LT" dirty="0" smtClean="0"/>
              <a:t>Tą </a:t>
            </a:r>
            <a:r>
              <a:rPr lang="lt-LT" u="sng" dirty="0" smtClean="0"/>
              <a:t>kūrybą</a:t>
            </a:r>
            <a:r>
              <a:rPr lang="lt-LT" dirty="0" smtClean="0"/>
              <a:t> reikėjo gerokai pataisyti.</a:t>
            </a:r>
          </a:p>
          <a:p>
            <a:pPr marL="514350" indent="-514350">
              <a:buAutoNum type="arabicPeriod"/>
            </a:pPr>
            <a:r>
              <a:rPr lang="lt-LT" dirty="0" smtClean="0"/>
              <a:t>Lyjant lietui vairuotojas įjungė stiklo </a:t>
            </a:r>
            <a:r>
              <a:rPr lang="lt-LT" u="sng" dirty="0" smtClean="0"/>
              <a:t>valytuvus</a:t>
            </a:r>
            <a:r>
              <a:rPr lang="lt-LT" dirty="0" smtClean="0"/>
              <a:t>.</a:t>
            </a:r>
          </a:p>
          <a:p>
            <a:pPr marL="514350" indent="-514350">
              <a:buAutoNum type="arabicPeriod"/>
            </a:pPr>
            <a:r>
              <a:rPr lang="lt-LT" dirty="0" smtClean="0"/>
              <a:t>Skruzdėlės </a:t>
            </a:r>
            <a:r>
              <a:rPr lang="lt-LT" u="sng" dirty="0" smtClean="0"/>
              <a:t>žūtis/žuvimas</a:t>
            </a:r>
            <a:r>
              <a:rPr lang="lt-LT" dirty="0" smtClean="0"/>
              <a:t> sukrėtė mergaitę.</a:t>
            </a:r>
          </a:p>
          <a:p>
            <a:pPr marL="514350" indent="-514350">
              <a:buAutoNum type="arabicPeriod"/>
            </a:pPr>
            <a:endParaRPr lang="lt-LT" dirty="0" smtClean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Įsivertinkite...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Aš surinkau ... taškų.</a:t>
            </a:r>
          </a:p>
          <a:p>
            <a:r>
              <a:rPr lang="lt-LT" dirty="0" smtClean="0"/>
              <a:t>Man sekėsi ...</a:t>
            </a:r>
          </a:p>
          <a:p>
            <a:r>
              <a:rPr lang="lt-LT" dirty="0" smtClean="0"/>
              <a:t>Man nesisekė ...</a:t>
            </a:r>
          </a:p>
          <a:p>
            <a:r>
              <a:rPr lang="lt-LT" dirty="0" smtClean="0"/>
              <a:t>Dar reikės pasimokyti/pakartoti .... </a:t>
            </a:r>
            <a:endParaRPr lang="en-US" dirty="0"/>
          </a:p>
        </p:txBody>
      </p:sp>
      <p:pic>
        <p:nvPicPr>
          <p:cNvPr id="4" name="Picture 8" descr="MCj0428065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28600"/>
            <a:ext cx="1908175" cy="116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b="1" dirty="0" smtClean="0">
                <a:solidFill>
                  <a:srgbClr val="FFC000"/>
                </a:solidFill>
              </a:rPr>
              <a:t>Refleksija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152401"/>
            <a:ext cx="8183562" cy="4565650"/>
          </a:xfrm>
        </p:spPr>
        <p:txBody>
          <a:bodyPr>
            <a:normAutofit/>
          </a:bodyPr>
          <a:lstStyle/>
          <a:p>
            <a:pPr marL="265176" indent="-265176" algn="ctr" eaLnBrk="1" fontAlgn="auto" hangingPunct="1">
              <a:spcAft>
                <a:spcPts val="0"/>
              </a:spcAft>
              <a:buFont typeface="Wingdings 2"/>
              <a:buChar char=""/>
              <a:tabLst>
                <a:tab pos="685800" algn="l"/>
              </a:tabLst>
              <a:defRPr/>
            </a:pPr>
            <a:r>
              <a:rPr lang="lt-LT" b="1" dirty="0" smtClean="0">
                <a:solidFill>
                  <a:schemeClr val="accent5">
                    <a:lumMod val="50000"/>
                  </a:schemeClr>
                </a:solidFill>
              </a:rPr>
              <a:t>Ką šiandien pakartojome? </a:t>
            </a:r>
          </a:p>
          <a:p>
            <a:pPr marL="265176" indent="-265176" algn="ctr" eaLnBrk="1" fontAlgn="auto" hangingPunct="1">
              <a:spcAft>
                <a:spcPts val="0"/>
              </a:spcAft>
              <a:buFont typeface="Wingdings 2"/>
              <a:buChar char=""/>
              <a:tabLst>
                <a:tab pos="685800" algn="l"/>
              </a:tabLst>
              <a:defRPr/>
            </a:pPr>
            <a:r>
              <a:rPr lang="lt-LT" b="1" dirty="0" smtClean="0">
                <a:solidFill>
                  <a:schemeClr val="accent5">
                    <a:lumMod val="50000"/>
                  </a:schemeClr>
                </a:solidFill>
              </a:rPr>
              <a:t>Ar pamoka buvo naudinga?</a:t>
            </a:r>
            <a:endParaRPr lang="lt-LT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65176" indent="-265176" algn="ctr" eaLnBrk="1" fontAlgn="auto" hangingPunct="1">
              <a:spcAft>
                <a:spcPts val="0"/>
              </a:spcAft>
              <a:buFont typeface="Wingdings 2"/>
              <a:buChar char=""/>
              <a:tabLst>
                <a:tab pos="685800" algn="l"/>
              </a:tabLst>
              <a:defRPr/>
            </a:pPr>
            <a:endParaRPr lang="lt-LT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65176" indent="-265176" algn="ctr" eaLnBrk="1" fontAlgn="auto" hangingPunct="1">
              <a:spcAft>
                <a:spcPts val="0"/>
              </a:spcAft>
              <a:buFont typeface="Wingdings 2"/>
              <a:buChar char=""/>
              <a:tabLst>
                <a:tab pos="685800" algn="l"/>
              </a:tabLst>
              <a:defRPr/>
            </a:pPr>
            <a:r>
              <a:rPr lang="lt-LT" b="1" dirty="0" smtClean="0">
                <a:solidFill>
                  <a:schemeClr val="accent5">
                    <a:lumMod val="50000"/>
                  </a:schemeClr>
                </a:solidFill>
              </a:rPr>
              <a:t>Ką apie pamoką papasakočiau joje nedalyvavusiam klasės draugui?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  <p:pic>
        <p:nvPicPr>
          <p:cNvPr id="19460" name="Picture 3" descr="smailikai_com_7_189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13" y="5286375"/>
            <a:ext cx="877887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Namų darbai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058025" y="0"/>
            <a:ext cx="2085975" cy="2190750"/>
          </a:xfrm>
          <a:noFill/>
        </p:spPr>
      </p:pic>
      <p:graphicFrame>
        <p:nvGraphicFramePr>
          <p:cNvPr id="6" name="Diagram 5"/>
          <p:cNvGraphicFramePr/>
          <p:nvPr/>
        </p:nvGraphicFramePr>
        <p:xfrm>
          <a:off x="762000" y="914400"/>
          <a:ext cx="7848600" cy="566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101</TotalTime>
  <Words>273</Words>
  <Application>Microsoft Office PowerPoint</Application>
  <PresentationFormat>On-screen Show (4:3)</PresentationFormat>
  <Paragraphs>82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Median</vt:lpstr>
      <vt:lpstr>Veiksmažodis.  Pasirengimas kontroliniam darbui </vt:lpstr>
      <vt:lpstr>UŽDAVINYS</vt:lpstr>
      <vt:lpstr>Dirbame savarankiškai...</vt:lpstr>
      <vt:lpstr>Pasitikrinkime...</vt:lpstr>
      <vt:lpstr>1. Išnagrinėkite veiksmažodžius 20 taškų </vt:lpstr>
      <vt:lpstr>2. Išrašykite veiksmažodžius 10 taškų</vt:lpstr>
      <vt:lpstr>3. Įrašykite tinkamą raidę  10 taškų</vt:lpstr>
      <vt:lpstr>4. Iš suskliaustų veiksmažodžių padarykite daiktavardžius, tinkamą įrašykite į sakinį. 10 taškų</vt:lpstr>
      <vt:lpstr>Įsivertinkite...</vt:lpstr>
      <vt:lpstr>Refleksija</vt:lpstr>
      <vt:lpstr>Namų darbai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Veiksmažodis.  Pasirengimas kontroliniam darbui </dc:title>
  <dc:creator>benas</dc:creator>
  <cp:lastModifiedBy>benas</cp:lastModifiedBy>
  <cp:revision>12</cp:revision>
  <dcterms:created xsi:type="dcterms:W3CDTF">2006-08-16T00:00:00Z</dcterms:created>
  <dcterms:modified xsi:type="dcterms:W3CDTF">2012-04-23T16:00:47Z</dcterms:modified>
</cp:coreProperties>
</file>