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7000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8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Gražiausios ir prasmingiausios </a:t>
            </a:r>
            <a:r>
              <a:rPr lang="lt-LT" b="1" dirty="0" err="1" smtClean="0"/>
              <a:t>Gilbert</a:t>
            </a:r>
            <a:r>
              <a:rPr lang="lt-LT" b="1" dirty="0" smtClean="0"/>
              <a:t> </a:t>
            </a:r>
            <a:r>
              <a:rPr lang="lt-LT" b="1" dirty="0" err="1" smtClean="0"/>
              <a:t>Sinuė</a:t>
            </a:r>
            <a:r>
              <a:rPr lang="lt-LT" b="1" dirty="0" smtClean="0"/>
              <a:t> </a:t>
            </a:r>
            <a:r>
              <a:rPr lang="lt-LT" b="1" dirty="0" smtClean="0"/>
              <a:t>citatos </a:t>
            </a:r>
            <a:r>
              <a:rPr lang="lt-LT" b="1" dirty="0" smtClean="0"/>
              <a:t>iš knygos </a:t>
            </a:r>
            <a:r>
              <a:rPr lang="lt-LT" b="1" dirty="0" smtClean="0"/>
              <a:t>ištraukos “Mano sūnui trečiojo tūkstantmečio aušroje”</a:t>
            </a:r>
            <a:endParaRPr lang="lt-LT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572000"/>
            <a:ext cx="6400800" cy="1752600"/>
          </a:xfrm>
        </p:spPr>
        <p:txBody>
          <a:bodyPr>
            <a:normAutofit/>
          </a:bodyPr>
          <a:lstStyle/>
          <a:p>
            <a:pPr algn="r"/>
            <a:endParaRPr lang="lt-LT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772400" cy="21336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Staiga mūsų asmeninė planeta apsiverčia. Mūsų bamba sumažėja. Gyvename ne sau ir ne kitam, o kitame.</a:t>
            </a:r>
            <a:endParaRPr lang="lt-LT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924800" cy="28194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Anksčiau ar vėliau su ašara ar juoko protrūkiu sugniaužia paširdžius ir išsiveržia jausmas. Bet koks delsimas dingsta, tarsi burtų lazdele pamojus.</a:t>
            </a:r>
            <a:endParaRPr lang="lt-LT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7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Skurdas – tai rykštė, nepripažįstanti sienų.</a:t>
            </a:r>
            <a:endParaRPr lang="lt-LT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lt-LT" sz="4000" dirty="0" smtClean="0"/>
              <a:t>Žmogus </a:t>
            </a:r>
            <a:r>
              <a:rPr lang="lt-LT" sz="4000" dirty="0" smtClean="0"/>
              <a:t>paradoksalus </a:t>
            </a:r>
            <a:r>
              <a:rPr lang="lt-LT" sz="4000" dirty="0" smtClean="0"/>
              <a:t>tuo, kad gali daryti ir tai, kas blogiausia, ir tai, kas geriausia. </a:t>
            </a:r>
            <a:endParaRPr lang="lt-LT" sz="40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Netekusi motinos meilės, žmogiškoji būtybė praranda pusiausvyrą, virsta savotišku lyno akrobatu, ir visas gyvenimas tėra ilgas sveikimas.</a:t>
            </a:r>
            <a:endParaRPr lang="lt-LT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Palikimas kartais gali būti gražiausias meilės aktas.</a:t>
            </a:r>
            <a:endParaRPr lang="lt-LT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Ateis diena, kai pats būsi teisiamas, ir tada sužinosi, kaip lengva pasmerkti.</a:t>
            </a:r>
            <a:endParaRPr lang="lt-LT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Gyvenimas, jausmai tokie sudėtingi, jog juos galima palyginti su istorija apie </a:t>
            </a:r>
            <a:r>
              <a:rPr lang="lt-LT" smtClean="0"/>
              <a:t>ryžio </a:t>
            </a:r>
            <a:r>
              <a:rPr lang="lt-LT" smtClean="0"/>
              <a:t>grūdą</a:t>
            </a:r>
            <a:r>
              <a:rPr lang="lt-LT" dirty="0" smtClean="0"/>
              <a:t>, padėtą ant šachmatų lentos.</a:t>
            </a:r>
            <a:endParaRPr lang="lt-LT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153</Words>
  <Application>Microsoft Office PowerPoint</Application>
  <PresentationFormat>Demonstracija ekrane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Office Theme</vt:lpstr>
      <vt:lpstr>Gražiausios ir prasmingiausios Gilbert Sinuė citatos iš knygos ištraukos “Mano sūnui trečiojo tūkstantmečio aušroje”</vt:lpstr>
      <vt:lpstr>Staiga mūsų asmeninė planeta apsiverčia. Mūsų bamba sumažėja. Gyvename ne sau ir ne kitam, o kitame.</vt:lpstr>
      <vt:lpstr>Anksčiau ar vėliau su ašara ar juoko protrūkiu sugniaužia paširdžius ir išsiveržia jausmas. Bet koks delsimas dingsta, tarsi burtų lazdele pamojus.</vt:lpstr>
      <vt:lpstr>Skurdas – tai rykštė, nepripažįstanti sienų.</vt:lpstr>
      <vt:lpstr>Žmogus paradoksalus tuo, kad gali daryti ir tai, kas blogiausia, ir tai, kas geriausia. </vt:lpstr>
      <vt:lpstr>Netekusi motinos meilės, žmogiškoji būtybė praranda pusiausvyrą, virsta savotišku lyno akrobatu, ir visas gyvenimas tėra ilgas sveikimas.</vt:lpstr>
      <vt:lpstr>Palikimas kartais gali būti gražiausias meilės aktas.</vt:lpstr>
      <vt:lpstr>Ateis diena, kai pats būsi teisiamas, ir tada sužinosi, kaip lengva pasmerkti.</vt:lpstr>
      <vt:lpstr>Gyvenimas, jausmai tokie sudėtingi, jog juos galima palyginti su istorija apie ryžio grūdą, padėtą ant šachmatų lentos.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Gražiausios ir prasmingiausios Gilbert Sinoue frazės iš ištraukos “Mano sūnui trečiojo tūkstantmečio aušroje”</dc:title>
  <dc:creator>office</dc:creator>
  <cp:lastModifiedBy>Vartotojas</cp:lastModifiedBy>
  <cp:revision>10</cp:revision>
  <dcterms:created xsi:type="dcterms:W3CDTF">2006-08-16T00:00:00Z</dcterms:created>
  <dcterms:modified xsi:type="dcterms:W3CDTF">2012-05-21T11:57:57Z</dcterms:modified>
</cp:coreProperties>
</file>