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94C11F-ACCB-496E-AC3D-4F90D0E1EFFA}" type="doc">
      <dgm:prSet loTypeId="urn:microsoft.com/office/officeart/2005/8/layout/cycle2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D2C8DF-C5C0-46FF-972C-9FB1F106182A}">
      <dgm:prSet phldrT="[Text]"/>
      <dgm:spPr/>
      <dgm:t>
        <a:bodyPr/>
        <a:lstStyle/>
        <a:p>
          <a:r>
            <a:rPr lang="lt-LT" dirty="0" smtClean="0"/>
            <a:t>Medžiaga</a:t>
          </a:r>
          <a:endParaRPr lang="en-US" dirty="0"/>
        </a:p>
      </dgm:t>
    </dgm:pt>
    <dgm:pt modelId="{6AC714CC-5ADD-454F-B224-AAA346A0E131}" type="parTrans" cxnId="{9D5A4BFE-CB76-41E1-ADC3-067F2864D36A}">
      <dgm:prSet/>
      <dgm:spPr/>
      <dgm:t>
        <a:bodyPr/>
        <a:lstStyle/>
        <a:p>
          <a:endParaRPr lang="en-US"/>
        </a:p>
      </dgm:t>
    </dgm:pt>
    <dgm:pt modelId="{0066BB93-F1C6-4958-BC7D-7CE6CF33B78A}" type="sibTrans" cxnId="{9D5A4BFE-CB76-41E1-ADC3-067F2864D36A}">
      <dgm:prSet/>
      <dgm:spPr/>
      <dgm:t>
        <a:bodyPr/>
        <a:lstStyle/>
        <a:p>
          <a:endParaRPr lang="en-US"/>
        </a:p>
      </dgm:t>
    </dgm:pt>
    <dgm:pt modelId="{21FC872B-9246-4BA7-BC55-F0D65274A3A1}">
      <dgm:prSet phldrT="[Text]"/>
      <dgm:spPr/>
      <dgm:t>
        <a:bodyPr/>
        <a:lstStyle/>
        <a:p>
          <a:r>
            <a:rPr lang="lt-LT" dirty="0" smtClean="0"/>
            <a:t>Vaizdumas</a:t>
          </a:r>
          <a:endParaRPr lang="en-US" dirty="0"/>
        </a:p>
      </dgm:t>
    </dgm:pt>
    <dgm:pt modelId="{F6038A8B-2B98-4FAC-A0D1-29449599503B}" type="parTrans" cxnId="{BF403438-302C-4E93-85CA-B9A7C3BA1CBB}">
      <dgm:prSet/>
      <dgm:spPr/>
      <dgm:t>
        <a:bodyPr/>
        <a:lstStyle/>
        <a:p>
          <a:endParaRPr lang="en-US"/>
        </a:p>
      </dgm:t>
    </dgm:pt>
    <dgm:pt modelId="{21BA2E9F-C291-4DBD-9C99-44DB4C980057}" type="sibTrans" cxnId="{BF403438-302C-4E93-85CA-B9A7C3BA1CBB}">
      <dgm:prSet/>
      <dgm:spPr/>
      <dgm:t>
        <a:bodyPr/>
        <a:lstStyle/>
        <a:p>
          <a:endParaRPr lang="en-US"/>
        </a:p>
      </dgm:t>
    </dgm:pt>
    <dgm:pt modelId="{A244406D-C2B2-4C7E-A2E7-57390C8EA34C}">
      <dgm:prSet phldrT="[Text]"/>
      <dgm:spPr/>
      <dgm:t>
        <a:bodyPr/>
        <a:lstStyle/>
        <a:p>
          <a:r>
            <a:rPr lang="lt-LT" dirty="0" smtClean="0"/>
            <a:t>Estetika </a:t>
          </a:r>
          <a:endParaRPr lang="en-US" dirty="0"/>
        </a:p>
      </dgm:t>
    </dgm:pt>
    <dgm:pt modelId="{007265AB-446A-4353-83C2-12AD4F85E32F}" type="parTrans" cxnId="{C3829533-B46C-4891-8D02-ADB2A6374C4A}">
      <dgm:prSet/>
      <dgm:spPr/>
      <dgm:t>
        <a:bodyPr/>
        <a:lstStyle/>
        <a:p>
          <a:endParaRPr lang="en-US"/>
        </a:p>
      </dgm:t>
    </dgm:pt>
    <dgm:pt modelId="{66425E8C-8BB1-48E6-AEB3-E22D52B6A910}" type="sibTrans" cxnId="{C3829533-B46C-4891-8D02-ADB2A6374C4A}">
      <dgm:prSet/>
      <dgm:spPr/>
      <dgm:t>
        <a:bodyPr/>
        <a:lstStyle/>
        <a:p>
          <a:endParaRPr lang="en-US"/>
        </a:p>
      </dgm:t>
    </dgm:pt>
    <dgm:pt modelId="{154E14A0-30FD-4D69-A713-8AEAF73E3B4D}">
      <dgm:prSet phldrT="[Text]"/>
      <dgm:spPr/>
      <dgm:t>
        <a:bodyPr/>
        <a:lstStyle/>
        <a:p>
          <a:r>
            <a:rPr lang="lt-LT" dirty="0" smtClean="0"/>
            <a:t>Pristatymas</a:t>
          </a:r>
          <a:endParaRPr lang="en-US" dirty="0"/>
        </a:p>
      </dgm:t>
    </dgm:pt>
    <dgm:pt modelId="{3B760A7D-9CCA-4CF0-AE06-D9799A97E8AA}" type="parTrans" cxnId="{7356FCF7-E67C-43D0-96BA-8926654E4E7C}">
      <dgm:prSet/>
      <dgm:spPr/>
      <dgm:t>
        <a:bodyPr/>
        <a:lstStyle/>
        <a:p>
          <a:endParaRPr lang="en-US"/>
        </a:p>
      </dgm:t>
    </dgm:pt>
    <dgm:pt modelId="{47C25767-35A9-4FAF-B7C1-60BB3510DC34}" type="sibTrans" cxnId="{7356FCF7-E67C-43D0-96BA-8926654E4E7C}">
      <dgm:prSet/>
      <dgm:spPr/>
      <dgm:t>
        <a:bodyPr/>
        <a:lstStyle/>
        <a:p>
          <a:endParaRPr lang="en-US"/>
        </a:p>
      </dgm:t>
    </dgm:pt>
    <dgm:pt modelId="{12DCA270-D8A1-446B-B03C-90A1D6D47828}">
      <dgm:prSet phldrT="[Text]"/>
      <dgm:spPr/>
      <dgm:t>
        <a:bodyPr/>
        <a:lstStyle/>
        <a:p>
          <a:r>
            <a:rPr lang="lt-LT" dirty="0" smtClean="0"/>
            <a:t>Darbas grupėje</a:t>
          </a:r>
          <a:endParaRPr lang="en-US" dirty="0"/>
        </a:p>
      </dgm:t>
    </dgm:pt>
    <dgm:pt modelId="{A8BD669D-5E23-4E1D-9FFC-E0044E8D6F10}" type="parTrans" cxnId="{4DA96B3A-D2A7-48F4-A1BE-5F4CD5988957}">
      <dgm:prSet/>
      <dgm:spPr/>
      <dgm:t>
        <a:bodyPr/>
        <a:lstStyle/>
        <a:p>
          <a:endParaRPr lang="en-US"/>
        </a:p>
      </dgm:t>
    </dgm:pt>
    <dgm:pt modelId="{F8D4A489-4671-41B6-9AD7-F80AF86FB27C}" type="sibTrans" cxnId="{4DA96B3A-D2A7-48F4-A1BE-5F4CD5988957}">
      <dgm:prSet/>
      <dgm:spPr/>
      <dgm:t>
        <a:bodyPr/>
        <a:lstStyle/>
        <a:p>
          <a:endParaRPr lang="en-US"/>
        </a:p>
      </dgm:t>
    </dgm:pt>
    <dgm:pt modelId="{BAF64AAB-3F6F-489C-8FCF-4609AFD794AB}" type="pres">
      <dgm:prSet presAssocID="{4394C11F-ACCB-496E-AC3D-4F90D0E1EFFA}" presName="cycle" presStyleCnt="0">
        <dgm:presLayoutVars>
          <dgm:dir/>
          <dgm:resizeHandles val="exact"/>
        </dgm:presLayoutVars>
      </dgm:prSet>
      <dgm:spPr/>
    </dgm:pt>
    <dgm:pt modelId="{A95ED214-5E74-4968-A320-48485AFEAAD0}" type="pres">
      <dgm:prSet presAssocID="{96D2C8DF-C5C0-46FF-972C-9FB1F106182A}" presName="node" presStyleLbl="node1" presStyleIdx="0" presStyleCnt="5">
        <dgm:presLayoutVars>
          <dgm:bulletEnabled val="1"/>
        </dgm:presLayoutVars>
      </dgm:prSet>
      <dgm:spPr/>
    </dgm:pt>
    <dgm:pt modelId="{6043D1C1-FD17-46B1-8402-CD1140CB4BDA}" type="pres">
      <dgm:prSet presAssocID="{0066BB93-F1C6-4958-BC7D-7CE6CF33B78A}" presName="sibTrans" presStyleLbl="sibTrans2D1" presStyleIdx="0" presStyleCnt="5"/>
      <dgm:spPr/>
    </dgm:pt>
    <dgm:pt modelId="{B4DF3499-2B42-4F2F-9783-DC9BCBA4FA8B}" type="pres">
      <dgm:prSet presAssocID="{0066BB93-F1C6-4958-BC7D-7CE6CF33B78A}" presName="connectorText" presStyleLbl="sibTrans2D1" presStyleIdx="0" presStyleCnt="5"/>
      <dgm:spPr/>
    </dgm:pt>
    <dgm:pt modelId="{47F21D46-EAD0-42CF-BB1E-CFC484D23E85}" type="pres">
      <dgm:prSet presAssocID="{21FC872B-9246-4BA7-BC55-F0D65274A3A1}" presName="node" presStyleLbl="node1" presStyleIdx="1" presStyleCnt="5">
        <dgm:presLayoutVars>
          <dgm:bulletEnabled val="1"/>
        </dgm:presLayoutVars>
      </dgm:prSet>
      <dgm:spPr/>
    </dgm:pt>
    <dgm:pt modelId="{7BE82E89-D3BE-48CA-BB93-9D05C96801DB}" type="pres">
      <dgm:prSet presAssocID="{21BA2E9F-C291-4DBD-9C99-44DB4C980057}" presName="sibTrans" presStyleLbl="sibTrans2D1" presStyleIdx="1" presStyleCnt="5"/>
      <dgm:spPr/>
    </dgm:pt>
    <dgm:pt modelId="{DD65C4B0-D2B5-4BFD-B534-780A20284E53}" type="pres">
      <dgm:prSet presAssocID="{21BA2E9F-C291-4DBD-9C99-44DB4C980057}" presName="connectorText" presStyleLbl="sibTrans2D1" presStyleIdx="1" presStyleCnt="5"/>
      <dgm:spPr/>
    </dgm:pt>
    <dgm:pt modelId="{67416833-193D-4B50-904C-A8C3119B63D9}" type="pres">
      <dgm:prSet presAssocID="{A244406D-C2B2-4C7E-A2E7-57390C8EA34C}" presName="node" presStyleLbl="node1" presStyleIdx="2" presStyleCnt="5">
        <dgm:presLayoutVars>
          <dgm:bulletEnabled val="1"/>
        </dgm:presLayoutVars>
      </dgm:prSet>
      <dgm:spPr/>
    </dgm:pt>
    <dgm:pt modelId="{FF449B61-F418-4B98-BCB9-2531D5CE2C08}" type="pres">
      <dgm:prSet presAssocID="{66425E8C-8BB1-48E6-AEB3-E22D52B6A910}" presName="sibTrans" presStyleLbl="sibTrans2D1" presStyleIdx="2" presStyleCnt="5"/>
      <dgm:spPr/>
    </dgm:pt>
    <dgm:pt modelId="{4B680A3F-E2FA-4C2A-B81F-A4953528CFE3}" type="pres">
      <dgm:prSet presAssocID="{66425E8C-8BB1-48E6-AEB3-E22D52B6A910}" presName="connectorText" presStyleLbl="sibTrans2D1" presStyleIdx="2" presStyleCnt="5"/>
      <dgm:spPr/>
    </dgm:pt>
    <dgm:pt modelId="{291BE44F-CCEF-461C-BF8D-F71A2216266F}" type="pres">
      <dgm:prSet presAssocID="{154E14A0-30FD-4D69-A713-8AEAF73E3B4D}" presName="node" presStyleLbl="node1" presStyleIdx="3" presStyleCnt="5">
        <dgm:presLayoutVars>
          <dgm:bulletEnabled val="1"/>
        </dgm:presLayoutVars>
      </dgm:prSet>
      <dgm:spPr/>
    </dgm:pt>
    <dgm:pt modelId="{CE7E7458-831E-4904-BCCD-B89C1521C1B7}" type="pres">
      <dgm:prSet presAssocID="{47C25767-35A9-4FAF-B7C1-60BB3510DC34}" presName="sibTrans" presStyleLbl="sibTrans2D1" presStyleIdx="3" presStyleCnt="5"/>
      <dgm:spPr/>
    </dgm:pt>
    <dgm:pt modelId="{787E2ED8-9B94-4EB7-BDD1-1EF2018D5FE4}" type="pres">
      <dgm:prSet presAssocID="{47C25767-35A9-4FAF-B7C1-60BB3510DC34}" presName="connectorText" presStyleLbl="sibTrans2D1" presStyleIdx="3" presStyleCnt="5"/>
      <dgm:spPr/>
    </dgm:pt>
    <dgm:pt modelId="{D11D758E-CBD1-4ACF-9A2C-A024D2D0B30B}" type="pres">
      <dgm:prSet presAssocID="{12DCA270-D8A1-446B-B03C-90A1D6D47828}" presName="node" presStyleLbl="node1" presStyleIdx="4" presStyleCnt="5">
        <dgm:presLayoutVars>
          <dgm:bulletEnabled val="1"/>
        </dgm:presLayoutVars>
      </dgm:prSet>
      <dgm:spPr/>
    </dgm:pt>
    <dgm:pt modelId="{BA87284D-ED3F-45DC-8B71-CA426C163C88}" type="pres">
      <dgm:prSet presAssocID="{F8D4A489-4671-41B6-9AD7-F80AF86FB27C}" presName="sibTrans" presStyleLbl="sibTrans2D1" presStyleIdx="4" presStyleCnt="5"/>
      <dgm:spPr/>
    </dgm:pt>
    <dgm:pt modelId="{865AF08F-6863-4E02-8A2F-891734559CB4}" type="pres">
      <dgm:prSet presAssocID="{F8D4A489-4671-41B6-9AD7-F80AF86FB27C}" presName="connectorText" presStyleLbl="sibTrans2D1" presStyleIdx="4" presStyleCnt="5"/>
      <dgm:spPr/>
    </dgm:pt>
  </dgm:ptLst>
  <dgm:cxnLst>
    <dgm:cxn modelId="{55324A22-5EA6-4485-9AAB-95F076A4E4CB}" type="presOf" srcId="{F8D4A489-4671-41B6-9AD7-F80AF86FB27C}" destId="{865AF08F-6863-4E02-8A2F-891734559CB4}" srcOrd="1" destOrd="0" presId="urn:microsoft.com/office/officeart/2005/8/layout/cycle2"/>
    <dgm:cxn modelId="{7356FCF7-E67C-43D0-96BA-8926654E4E7C}" srcId="{4394C11F-ACCB-496E-AC3D-4F90D0E1EFFA}" destId="{154E14A0-30FD-4D69-A713-8AEAF73E3B4D}" srcOrd="3" destOrd="0" parTransId="{3B760A7D-9CCA-4CF0-AE06-D9799A97E8AA}" sibTransId="{47C25767-35A9-4FAF-B7C1-60BB3510DC34}"/>
    <dgm:cxn modelId="{16F358B5-9D2A-4B18-A037-3435324C1058}" type="presOf" srcId="{47C25767-35A9-4FAF-B7C1-60BB3510DC34}" destId="{CE7E7458-831E-4904-BCCD-B89C1521C1B7}" srcOrd="0" destOrd="0" presId="urn:microsoft.com/office/officeart/2005/8/layout/cycle2"/>
    <dgm:cxn modelId="{2714DFEC-366F-4F63-84DB-DE50895C5607}" type="presOf" srcId="{154E14A0-30FD-4D69-A713-8AEAF73E3B4D}" destId="{291BE44F-CCEF-461C-BF8D-F71A2216266F}" srcOrd="0" destOrd="0" presId="urn:microsoft.com/office/officeart/2005/8/layout/cycle2"/>
    <dgm:cxn modelId="{A20F72E3-FD5A-4DDA-9EB6-357CB57A6A7B}" type="presOf" srcId="{0066BB93-F1C6-4958-BC7D-7CE6CF33B78A}" destId="{B4DF3499-2B42-4F2F-9783-DC9BCBA4FA8B}" srcOrd="1" destOrd="0" presId="urn:microsoft.com/office/officeart/2005/8/layout/cycle2"/>
    <dgm:cxn modelId="{C9721702-0F2A-43F2-8EF5-45C49ACF4E7F}" type="presOf" srcId="{21BA2E9F-C291-4DBD-9C99-44DB4C980057}" destId="{DD65C4B0-D2B5-4BFD-B534-780A20284E53}" srcOrd="1" destOrd="0" presId="urn:microsoft.com/office/officeart/2005/8/layout/cycle2"/>
    <dgm:cxn modelId="{8A981566-E427-4699-A4D7-7D77042ACF44}" type="presOf" srcId="{66425E8C-8BB1-48E6-AEB3-E22D52B6A910}" destId="{4B680A3F-E2FA-4C2A-B81F-A4953528CFE3}" srcOrd="1" destOrd="0" presId="urn:microsoft.com/office/officeart/2005/8/layout/cycle2"/>
    <dgm:cxn modelId="{A8968F78-3D72-4B9C-B48B-BC8F825BF02A}" type="presOf" srcId="{47C25767-35A9-4FAF-B7C1-60BB3510DC34}" destId="{787E2ED8-9B94-4EB7-BDD1-1EF2018D5FE4}" srcOrd="1" destOrd="0" presId="urn:microsoft.com/office/officeart/2005/8/layout/cycle2"/>
    <dgm:cxn modelId="{9D5A4BFE-CB76-41E1-ADC3-067F2864D36A}" srcId="{4394C11F-ACCB-496E-AC3D-4F90D0E1EFFA}" destId="{96D2C8DF-C5C0-46FF-972C-9FB1F106182A}" srcOrd="0" destOrd="0" parTransId="{6AC714CC-5ADD-454F-B224-AAA346A0E131}" sibTransId="{0066BB93-F1C6-4958-BC7D-7CE6CF33B78A}"/>
    <dgm:cxn modelId="{C7CF5152-686F-4E5B-A9C0-1C7FB783A799}" type="presOf" srcId="{21FC872B-9246-4BA7-BC55-F0D65274A3A1}" destId="{47F21D46-EAD0-42CF-BB1E-CFC484D23E85}" srcOrd="0" destOrd="0" presId="urn:microsoft.com/office/officeart/2005/8/layout/cycle2"/>
    <dgm:cxn modelId="{970A19F1-2D3E-4443-ABAE-5351F0D3EAE8}" type="presOf" srcId="{0066BB93-F1C6-4958-BC7D-7CE6CF33B78A}" destId="{6043D1C1-FD17-46B1-8402-CD1140CB4BDA}" srcOrd="0" destOrd="0" presId="urn:microsoft.com/office/officeart/2005/8/layout/cycle2"/>
    <dgm:cxn modelId="{D721698B-75C9-4CFB-8275-A4F3467CEF11}" type="presOf" srcId="{A244406D-C2B2-4C7E-A2E7-57390C8EA34C}" destId="{67416833-193D-4B50-904C-A8C3119B63D9}" srcOrd="0" destOrd="0" presId="urn:microsoft.com/office/officeart/2005/8/layout/cycle2"/>
    <dgm:cxn modelId="{C765A412-650A-45A8-AE09-1BD5BAC6E87D}" type="presOf" srcId="{21BA2E9F-C291-4DBD-9C99-44DB4C980057}" destId="{7BE82E89-D3BE-48CA-BB93-9D05C96801DB}" srcOrd="0" destOrd="0" presId="urn:microsoft.com/office/officeart/2005/8/layout/cycle2"/>
    <dgm:cxn modelId="{32D6E677-449C-4FD9-A5E0-93010925D63F}" type="presOf" srcId="{12DCA270-D8A1-446B-B03C-90A1D6D47828}" destId="{D11D758E-CBD1-4ACF-9A2C-A024D2D0B30B}" srcOrd="0" destOrd="0" presId="urn:microsoft.com/office/officeart/2005/8/layout/cycle2"/>
    <dgm:cxn modelId="{421A5D95-04E6-4A5A-9F6E-3F241343096A}" type="presOf" srcId="{4394C11F-ACCB-496E-AC3D-4F90D0E1EFFA}" destId="{BAF64AAB-3F6F-489C-8FCF-4609AFD794AB}" srcOrd="0" destOrd="0" presId="urn:microsoft.com/office/officeart/2005/8/layout/cycle2"/>
    <dgm:cxn modelId="{BF403438-302C-4E93-85CA-B9A7C3BA1CBB}" srcId="{4394C11F-ACCB-496E-AC3D-4F90D0E1EFFA}" destId="{21FC872B-9246-4BA7-BC55-F0D65274A3A1}" srcOrd="1" destOrd="0" parTransId="{F6038A8B-2B98-4FAC-A0D1-29449599503B}" sibTransId="{21BA2E9F-C291-4DBD-9C99-44DB4C980057}"/>
    <dgm:cxn modelId="{611C2285-D948-4991-9864-78153673B303}" type="presOf" srcId="{F8D4A489-4671-41B6-9AD7-F80AF86FB27C}" destId="{BA87284D-ED3F-45DC-8B71-CA426C163C88}" srcOrd="0" destOrd="0" presId="urn:microsoft.com/office/officeart/2005/8/layout/cycle2"/>
    <dgm:cxn modelId="{4DA96B3A-D2A7-48F4-A1BE-5F4CD5988957}" srcId="{4394C11F-ACCB-496E-AC3D-4F90D0E1EFFA}" destId="{12DCA270-D8A1-446B-B03C-90A1D6D47828}" srcOrd="4" destOrd="0" parTransId="{A8BD669D-5E23-4E1D-9FFC-E0044E8D6F10}" sibTransId="{F8D4A489-4671-41B6-9AD7-F80AF86FB27C}"/>
    <dgm:cxn modelId="{C3829533-B46C-4891-8D02-ADB2A6374C4A}" srcId="{4394C11F-ACCB-496E-AC3D-4F90D0E1EFFA}" destId="{A244406D-C2B2-4C7E-A2E7-57390C8EA34C}" srcOrd="2" destOrd="0" parTransId="{007265AB-446A-4353-83C2-12AD4F85E32F}" sibTransId="{66425E8C-8BB1-48E6-AEB3-E22D52B6A910}"/>
    <dgm:cxn modelId="{5E007140-76E0-4FE0-BD30-C620803D6348}" type="presOf" srcId="{96D2C8DF-C5C0-46FF-972C-9FB1F106182A}" destId="{A95ED214-5E74-4968-A320-48485AFEAAD0}" srcOrd="0" destOrd="0" presId="urn:microsoft.com/office/officeart/2005/8/layout/cycle2"/>
    <dgm:cxn modelId="{3A695C6C-2F7E-4938-9B58-6B72D6319086}" type="presOf" srcId="{66425E8C-8BB1-48E6-AEB3-E22D52B6A910}" destId="{FF449B61-F418-4B98-BCB9-2531D5CE2C08}" srcOrd="0" destOrd="0" presId="urn:microsoft.com/office/officeart/2005/8/layout/cycle2"/>
    <dgm:cxn modelId="{4C09181E-6D28-4DA7-A903-808E10A66B5C}" type="presParOf" srcId="{BAF64AAB-3F6F-489C-8FCF-4609AFD794AB}" destId="{A95ED214-5E74-4968-A320-48485AFEAAD0}" srcOrd="0" destOrd="0" presId="urn:microsoft.com/office/officeart/2005/8/layout/cycle2"/>
    <dgm:cxn modelId="{66FB5471-6CBE-45BD-A61B-3DBEA5E66566}" type="presParOf" srcId="{BAF64AAB-3F6F-489C-8FCF-4609AFD794AB}" destId="{6043D1C1-FD17-46B1-8402-CD1140CB4BDA}" srcOrd="1" destOrd="0" presId="urn:microsoft.com/office/officeart/2005/8/layout/cycle2"/>
    <dgm:cxn modelId="{887F706A-980D-405D-A3EE-B942B284C919}" type="presParOf" srcId="{6043D1C1-FD17-46B1-8402-CD1140CB4BDA}" destId="{B4DF3499-2B42-4F2F-9783-DC9BCBA4FA8B}" srcOrd="0" destOrd="0" presId="urn:microsoft.com/office/officeart/2005/8/layout/cycle2"/>
    <dgm:cxn modelId="{585F4080-123F-4736-861E-FFBAF2BE9E77}" type="presParOf" srcId="{BAF64AAB-3F6F-489C-8FCF-4609AFD794AB}" destId="{47F21D46-EAD0-42CF-BB1E-CFC484D23E85}" srcOrd="2" destOrd="0" presId="urn:microsoft.com/office/officeart/2005/8/layout/cycle2"/>
    <dgm:cxn modelId="{FDB06167-8FF7-4A37-9A0D-DDEF417316F9}" type="presParOf" srcId="{BAF64AAB-3F6F-489C-8FCF-4609AFD794AB}" destId="{7BE82E89-D3BE-48CA-BB93-9D05C96801DB}" srcOrd="3" destOrd="0" presId="urn:microsoft.com/office/officeart/2005/8/layout/cycle2"/>
    <dgm:cxn modelId="{007A10A9-C5FE-4515-8B4F-384F081E02F9}" type="presParOf" srcId="{7BE82E89-D3BE-48CA-BB93-9D05C96801DB}" destId="{DD65C4B0-D2B5-4BFD-B534-780A20284E53}" srcOrd="0" destOrd="0" presId="urn:microsoft.com/office/officeart/2005/8/layout/cycle2"/>
    <dgm:cxn modelId="{9E0113A3-E14A-4C33-BCC9-CFA5A73DB9CF}" type="presParOf" srcId="{BAF64AAB-3F6F-489C-8FCF-4609AFD794AB}" destId="{67416833-193D-4B50-904C-A8C3119B63D9}" srcOrd="4" destOrd="0" presId="urn:microsoft.com/office/officeart/2005/8/layout/cycle2"/>
    <dgm:cxn modelId="{54B3496F-D741-4D9E-9C6B-23B062884DCC}" type="presParOf" srcId="{BAF64AAB-3F6F-489C-8FCF-4609AFD794AB}" destId="{FF449B61-F418-4B98-BCB9-2531D5CE2C08}" srcOrd="5" destOrd="0" presId="urn:microsoft.com/office/officeart/2005/8/layout/cycle2"/>
    <dgm:cxn modelId="{5CFA8AD3-F625-4F74-BD72-69A8E8C6513B}" type="presParOf" srcId="{FF449B61-F418-4B98-BCB9-2531D5CE2C08}" destId="{4B680A3F-E2FA-4C2A-B81F-A4953528CFE3}" srcOrd="0" destOrd="0" presId="urn:microsoft.com/office/officeart/2005/8/layout/cycle2"/>
    <dgm:cxn modelId="{22429785-EEFB-4BDB-B10C-CBA5D9ADE81F}" type="presParOf" srcId="{BAF64AAB-3F6F-489C-8FCF-4609AFD794AB}" destId="{291BE44F-CCEF-461C-BF8D-F71A2216266F}" srcOrd="6" destOrd="0" presId="urn:microsoft.com/office/officeart/2005/8/layout/cycle2"/>
    <dgm:cxn modelId="{E54074AA-859A-436E-9900-23FDAE793AEF}" type="presParOf" srcId="{BAF64AAB-3F6F-489C-8FCF-4609AFD794AB}" destId="{CE7E7458-831E-4904-BCCD-B89C1521C1B7}" srcOrd="7" destOrd="0" presId="urn:microsoft.com/office/officeart/2005/8/layout/cycle2"/>
    <dgm:cxn modelId="{BE52721B-C130-417A-BDF5-9202AE0E2E57}" type="presParOf" srcId="{CE7E7458-831E-4904-BCCD-B89C1521C1B7}" destId="{787E2ED8-9B94-4EB7-BDD1-1EF2018D5FE4}" srcOrd="0" destOrd="0" presId="urn:microsoft.com/office/officeart/2005/8/layout/cycle2"/>
    <dgm:cxn modelId="{11F500FE-22F8-4139-A204-9133BA910385}" type="presParOf" srcId="{BAF64AAB-3F6F-489C-8FCF-4609AFD794AB}" destId="{D11D758E-CBD1-4ACF-9A2C-A024D2D0B30B}" srcOrd="8" destOrd="0" presId="urn:microsoft.com/office/officeart/2005/8/layout/cycle2"/>
    <dgm:cxn modelId="{A71E5354-0CC0-464C-A9DE-601B5202A749}" type="presParOf" srcId="{BAF64AAB-3F6F-489C-8FCF-4609AFD794AB}" destId="{BA87284D-ED3F-45DC-8B71-CA426C163C88}" srcOrd="9" destOrd="0" presId="urn:microsoft.com/office/officeart/2005/8/layout/cycle2"/>
    <dgm:cxn modelId="{30ACB9DF-3774-459B-A02B-00F2A99ABFC6}" type="presParOf" srcId="{BA87284D-ED3F-45DC-8B71-CA426C163C88}" destId="{865AF08F-6863-4E02-8A2F-891734559CB4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3DAAC-DA38-4C9B-87F6-42D664F0CB77}" type="datetimeFigureOut">
              <a:rPr lang="en-US" smtClean="0"/>
              <a:t>4/21/2012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F9E75-FEA2-4C36-A99C-72BC48D773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F9E75-FEA2-4C36-A99C-72BC48D7731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en-US" altLang="ja-JP" smtClean="0"/>
              <a:t>Click icon to add picture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8CB9603-887B-435A-B9E7-9FC9085D2C8F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791FF79-D5BA-41D0-A4A9-F883728119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LIONS QUEST </a:t>
            </a:r>
            <a:br>
              <a:rPr lang="lt-LT" dirty="0" smtClean="0"/>
            </a:br>
            <a:r>
              <a:rPr lang="lt-LT" dirty="0" smtClean="0"/>
              <a:t>6 KL.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Sandra Janušonienė</a:t>
            </a:r>
          </a:p>
          <a:p>
            <a:r>
              <a:rPr lang="lt-LT" dirty="0" smtClean="0"/>
              <a:t>Karmėlavos Balio Buračo gimnazija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26765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TEMA: Plakatų pristatymas</a:t>
            </a:r>
            <a:endParaRPr lang="en-US" u="sng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86190"/>
            <a:ext cx="1829590" cy="182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643050"/>
            <a:ext cx="1643066" cy="164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572008"/>
            <a:ext cx="1785950" cy="1745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1643050"/>
            <a:ext cx="193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lt-LT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Mokiniai </a:t>
            </a: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pristatys grupėse kurtą </a:t>
            </a: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plakatą </a:t>
            </a: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klasės draugams ir bus jų bei mokytojos vertinami pagal </a:t>
            </a: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iš anksto susitartus </a:t>
            </a: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kriterijus. </a:t>
            </a:r>
            <a:endParaRPr lang="fr-CA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6" name="Content Placeholder 5" descr="smailikai_com_8_2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214290"/>
            <a:ext cx="1419225" cy="1495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Plakatų vertinimo kriterijai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500174"/>
          <a:ext cx="8658228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Vertinimas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7200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257940"/>
                <a:gridCol w="1971660"/>
              </a:tblGrid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Kriterijus 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Taškai</a:t>
                      </a:r>
                      <a:endParaRPr lang="en-US" sz="32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Medžiagos išsamumas 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Vaizdumas</a:t>
                      </a:r>
                      <a:r>
                        <a:rPr lang="lt-LT" sz="3200" b="1" baseline="0" dirty="0" smtClean="0"/>
                        <a:t> (iliustracijos)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Estetika</a:t>
                      </a:r>
                      <a:r>
                        <a:rPr lang="lt-LT" sz="3200" b="1" baseline="0" dirty="0" smtClean="0"/>
                        <a:t> 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Pristatymas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</a:tr>
              <a:tr h="745334">
                <a:tc>
                  <a:txBody>
                    <a:bodyPr/>
                    <a:lstStyle/>
                    <a:p>
                      <a:r>
                        <a:rPr lang="lt-LT" sz="3200" b="1" dirty="0" smtClean="0"/>
                        <a:t>Darbas grupėje 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pPr algn="l"/>
            <a:r>
              <a:rPr lang="lt-LT" dirty="0" smtClean="0"/>
              <a:t>Draugų simpatijos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b="1" dirty="0" smtClean="0"/>
          </a:p>
          <a:p>
            <a:pPr>
              <a:buNone/>
            </a:pPr>
            <a:endParaRPr lang="lt-LT" b="1" dirty="0" smtClean="0"/>
          </a:p>
          <a:p>
            <a:pPr>
              <a:buNone/>
            </a:pPr>
            <a:r>
              <a:rPr lang="lt-LT" b="1" dirty="0" smtClean="0"/>
              <a:t>Kiekvienas mokinys užklijuos lapelį (</a:t>
            </a:r>
            <a:r>
              <a:rPr lang="lt-LT" b="1" dirty="0" smtClean="0">
                <a:sym typeface="Wingdings" pitchFamily="2" charset="2"/>
              </a:rPr>
              <a:t>)</a:t>
            </a:r>
            <a:r>
              <a:rPr lang="lt-LT" b="1" dirty="0" smtClean="0"/>
              <a:t> prie pasirinkto </a:t>
            </a:r>
            <a:r>
              <a:rPr lang="lt-LT" b="1" u="sng" dirty="0" smtClean="0"/>
              <a:t>kitos grupės </a:t>
            </a:r>
            <a:r>
              <a:rPr lang="lt-LT" b="1" dirty="0" smtClean="0"/>
              <a:t>plakato. Daugiausiai simpatijų sulaukusiai grupei – specialus prizas! 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57166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65532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ĮSIVERTINIMAS</a:t>
            </a:r>
            <a:endParaRPr lang="fr-CA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295400"/>
            <a:ext cx="5943600" cy="4562491"/>
          </a:xfrm>
        </p:spPr>
        <p:txBody>
          <a:bodyPr rtlCol="0">
            <a:normAutofit fontScale="92500"/>
          </a:bodyPr>
          <a:lstStyle/>
          <a:p>
            <a:pPr>
              <a:buNone/>
            </a:pPr>
            <a:r>
              <a:rPr lang="lt-LT" b="1" dirty="0" smtClean="0"/>
              <a:t>B</a:t>
            </a:r>
            <a:r>
              <a:rPr lang="en-US" b="1" dirty="0" err="1" smtClean="0"/>
              <a:t>aikite</a:t>
            </a:r>
            <a:r>
              <a:rPr lang="en-US" b="1" dirty="0" smtClean="0"/>
              <a:t> </a:t>
            </a:r>
            <a:r>
              <a:rPr lang="en-US" b="1" dirty="0" err="1" smtClean="0"/>
              <a:t>sakinius</a:t>
            </a:r>
            <a:endParaRPr lang="en-US" b="1" dirty="0" smtClean="0"/>
          </a:p>
          <a:p>
            <a:pPr lvl="0">
              <a:buNone/>
            </a:pPr>
            <a:endParaRPr lang="lt-LT" dirty="0" smtClean="0"/>
          </a:p>
          <a:p>
            <a:r>
              <a:rPr lang="lt-LT" dirty="0" smtClean="0"/>
              <a:t>Mūsų grupei geriausiai sekėsi ...</a:t>
            </a:r>
          </a:p>
          <a:p>
            <a:r>
              <a:rPr lang="lt-LT" dirty="0" smtClean="0"/>
              <a:t>Mūsų grupei buvo sunku ...</a:t>
            </a:r>
          </a:p>
          <a:p>
            <a:r>
              <a:rPr lang="lt-LT" dirty="0" smtClean="0"/>
              <a:t>Darbo grupėje privalumai ...</a:t>
            </a:r>
            <a:endParaRPr lang="en-US" dirty="0" smtClean="0"/>
          </a:p>
          <a:p>
            <a:r>
              <a:rPr lang="lt-LT" dirty="0" smtClean="0"/>
              <a:t>Šiandien AŠ </a:t>
            </a:r>
            <a:r>
              <a:rPr lang="lt-LT" dirty="0" smtClean="0"/>
              <a:t>išmokau/sužinojau/pakartojau ...</a:t>
            </a:r>
          </a:p>
          <a:p>
            <a:r>
              <a:rPr lang="lt-LT" smtClean="0"/>
              <a:t>Padalykite pyragą...    </a:t>
            </a:r>
            <a:endParaRPr lang="lt-LT" dirty="0" smtClean="0"/>
          </a:p>
          <a:p>
            <a:pPr>
              <a:buNone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57200"/>
            <a:ext cx="1869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629401" y="3517454"/>
            <a:ext cx="198120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charset="0"/>
              <a:buChar char="•"/>
            </a:pPr>
            <a:endParaRPr lang="lt-LT" sz="3200" dirty="0" smtClean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spcBef>
                <a:spcPct val="20000"/>
              </a:spcBef>
              <a:buFont typeface="Arial" charset="0"/>
              <a:buChar char="•"/>
            </a:pPr>
            <a:endParaRPr lang="lt-LT" sz="320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5000636"/>
            <a:ext cx="1714512" cy="153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</a:rPr>
              <a:t>Ačiū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</a:rPr>
              <a:t>už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5">
                    <a:lumMod val="75000"/>
                  </a:schemeClr>
                </a:solidFill>
              </a:rPr>
              <a:t>darbą</a:t>
            </a:r>
            <a:r>
              <a:rPr lang="en-US" sz="6000" dirty="0" smtClean="0">
                <a:solidFill>
                  <a:schemeClr val="accent5">
                    <a:lumMod val="75000"/>
                  </a:schemeClr>
                </a:solidFill>
              </a:rPr>
              <a:t>!</a:t>
            </a:r>
            <a:r>
              <a:rPr lang="en-US" dirty="0" smtClean="0">
                <a:solidFill>
                  <a:prstClr val="black"/>
                </a:solidFill>
              </a:rPr>
              <a:t/>
            </a:r>
            <a:br>
              <a:rPr lang="en-US" dirty="0" smtClean="0">
                <a:solidFill>
                  <a:prstClr val="black"/>
                </a:solidFill>
              </a:rPr>
            </a:br>
            <a:endParaRPr lang="en-US" dirty="0"/>
          </a:p>
        </p:txBody>
      </p:sp>
      <p:pic>
        <p:nvPicPr>
          <p:cNvPr id="8" name="Content Placeholder 7" descr="smailikai_com_8_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44" y="2643182"/>
            <a:ext cx="1819275" cy="106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YamatoPainting">
  <a:themeElements>
    <a:clrScheme name="Yamato Painting">
      <a:dk1>
        <a:sysClr val="windowText" lastClr="000000"/>
      </a:dk1>
      <a:lt1>
        <a:sysClr val="window" lastClr="FFFFFF"/>
      </a:lt1>
      <a:dk2>
        <a:srgbClr val="3F2D32"/>
      </a:dk2>
      <a:lt2>
        <a:srgbClr val="FEDD00"/>
      </a:lt2>
      <a:accent1>
        <a:srgbClr val="C24400"/>
      </a:accent1>
      <a:accent2>
        <a:srgbClr val="3F7228"/>
      </a:accent2>
      <a:accent3>
        <a:srgbClr val="516086"/>
      </a:accent3>
      <a:accent4>
        <a:srgbClr val="956A86"/>
      </a:accent4>
      <a:accent5>
        <a:srgbClr val="E87981"/>
      </a:accent5>
      <a:accent6>
        <a:srgbClr val="8D8628"/>
      </a:accent6>
      <a:hlink>
        <a:srgbClr val="0000FF"/>
      </a:hlink>
      <a:folHlink>
        <a:srgbClr val="800080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Yamato Painting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100000"/>
              </a:schemeClr>
            </a:gs>
            <a:gs pos="100000">
              <a:schemeClr val="phClr">
                <a:tint val="100000"/>
                <a:shade val="20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000000"/>
              <a:schemeClr val="phClr">
                <a:tint val="100000"/>
              </a:schemeClr>
            </a:duotone>
          </a:blip>
          <a:tile tx="0" ty="0" sx="35000" sy="35000" flip="none" algn="tl"/>
        </a:blipFill>
      </a:fillStyleLst>
      <a:lnStyleLst>
        <a:ln w="9525" cap="flat" cmpd="sng" algn="ctr">
          <a:solidFill>
            <a:schemeClr val="phClr">
              <a:alpha val="60000"/>
            </a:schemeClr>
          </a:solidFill>
          <a:prstDash val="solid"/>
        </a:ln>
        <a:ln w="19525" cap="flat" cmpd="sng" algn="ctr">
          <a:solidFill>
            <a:schemeClr val="phClr">
              <a:alpha val="90000"/>
            </a:schemeClr>
          </a:solidFill>
          <a:prstDash val="solid"/>
        </a:ln>
        <a:ln w="3810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glow rad="51600">
              <a:schemeClr val="phClr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3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YamatoPainting</Template>
  <TotalTime>107</TotalTime>
  <Words>112</Words>
  <Application>Microsoft Office PowerPoint</Application>
  <PresentationFormat>On-screen Show (4:3)</PresentationFormat>
  <Paragraphs>41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YamatoPainting</vt:lpstr>
      <vt:lpstr>LIONS QUEST  6 KL.</vt:lpstr>
      <vt:lpstr>TEMA: Plakatų pristatymas</vt:lpstr>
      <vt:lpstr>UŽDAVINYS   </vt:lpstr>
      <vt:lpstr>Plakatų vertinimo kriterijai</vt:lpstr>
      <vt:lpstr>Vertinimas </vt:lpstr>
      <vt:lpstr>Draugų simpatijos</vt:lpstr>
      <vt:lpstr>ĮSIVERTINIMAS</vt:lpstr>
      <vt:lpstr>Ačiū už darbą!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LIONS QUEST  6 KL.</dc:title>
  <dc:creator>benas</dc:creator>
  <cp:lastModifiedBy>benas</cp:lastModifiedBy>
  <cp:revision>11</cp:revision>
  <dcterms:created xsi:type="dcterms:W3CDTF">2012-04-21T06:54:10Z</dcterms:created>
  <dcterms:modified xsi:type="dcterms:W3CDTF">2012-04-21T08:41:15Z</dcterms:modified>
</cp:coreProperties>
</file>