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94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605CAA-2CB4-41CC-91CD-7012F3FFA0FE}" type="datetimeFigureOut">
              <a:rPr lang="lt-LT" smtClean="0"/>
              <a:t>2012.04.19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46CDA-0299-4306-BEE1-FD8D801AD98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15416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46CDA-0299-4306-BEE1-FD8D801AD985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85537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0A67-3BEB-44C0-9DE7-5424A132CE45}" type="datetimeFigureOut">
              <a:rPr lang="lt-LT" smtClean="0"/>
              <a:t>2012.04.19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37DCF-6BE7-4F64-9AD8-DD09A14E29CB}" type="slidenum">
              <a:rPr lang="lt-LT" smtClean="0"/>
              <a:t>‹#›</a:t>
            </a:fld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0A67-3BEB-44C0-9DE7-5424A132CE45}" type="datetimeFigureOut">
              <a:rPr lang="lt-LT" smtClean="0"/>
              <a:t>2012.04.19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37DCF-6BE7-4F64-9AD8-DD09A14E29CB}" type="slidenum">
              <a:rPr lang="lt-LT" smtClean="0"/>
              <a:t>‹#›</a:t>
            </a:fld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0A67-3BEB-44C0-9DE7-5424A132CE45}" type="datetimeFigureOut">
              <a:rPr lang="lt-LT" smtClean="0"/>
              <a:t>2012.04.19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37DCF-6BE7-4F64-9AD8-DD09A14E29C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0A67-3BEB-44C0-9DE7-5424A132CE45}" type="datetimeFigureOut">
              <a:rPr lang="lt-LT" smtClean="0"/>
              <a:t>2012.04.19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37DCF-6BE7-4F64-9AD8-DD09A14E29C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0A67-3BEB-44C0-9DE7-5424A132CE45}" type="datetimeFigureOut">
              <a:rPr lang="lt-LT" smtClean="0"/>
              <a:t>2012.04.19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37DCF-6BE7-4F64-9AD8-DD09A14E29C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0A67-3BEB-44C0-9DE7-5424A132CE45}" type="datetimeFigureOut">
              <a:rPr lang="lt-LT" smtClean="0"/>
              <a:t>2012.04.19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37DCF-6BE7-4F64-9AD8-DD09A14E29C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0A67-3BEB-44C0-9DE7-5424A132CE45}" type="datetimeFigureOut">
              <a:rPr lang="lt-LT" smtClean="0"/>
              <a:t>2012.04.19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37DCF-6BE7-4F64-9AD8-DD09A14E29C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0A67-3BEB-44C0-9DE7-5424A132CE45}" type="datetimeFigureOut">
              <a:rPr lang="lt-LT" smtClean="0"/>
              <a:t>2012.04.19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37DCF-6BE7-4F64-9AD8-DD09A14E29C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0A67-3BEB-44C0-9DE7-5424A132CE45}" type="datetimeFigureOut">
              <a:rPr lang="lt-LT" smtClean="0"/>
              <a:t>2012.04.19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37DCF-6BE7-4F64-9AD8-DD09A14E29C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0A67-3BEB-44C0-9DE7-5424A132CE45}" type="datetimeFigureOut">
              <a:rPr lang="lt-LT" smtClean="0"/>
              <a:t>2012.04.19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37DCF-6BE7-4F64-9AD8-DD09A14E29C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0A67-3BEB-44C0-9DE7-5424A132CE45}" type="datetimeFigureOut">
              <a:rPr lang="lt-LT" smtClean="0"/>
              <a:t>2012.04.19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37DCF-6BE7-4F64-9AD8-DD09A14E29C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CDFA0A67-3BEB-44C0-9DE7-5424A132CE45}" type="datetimeFigureOut">
              <a:rPr lang="lt-LT" smtClean="0"/>
              <a:t>2012.04.19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D5B37DCF-6BE7-4F64-9AD8-DD09A14E29CB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sz="3600" i="1" dirty="0" smtClean="0"/>
              <a:t>Darbas – tai mano gyvybinė funkcija. Kai nedirbu, nejuntu savyje jokios gyvybės.</a:t>
            </a:r>
            <a:endParaRPr lang="lt-LT" sz="3600" i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b="1" dirty="0" err="1" smtClean="0"/>
              <a:t>Žiulis</a:t>
            </a:r>
            <a:r>
              <a:rPr lang="lt-LT" b="1" dirty="0" smtClean="0"/>
              <a:t> </a:t>
            </a:r>
            <a:r>
              <a:rPr lang="lt-LT" b="1" dirty="0" err="1" smtClean="0"/>
              <a:t>Vernas</a:t>
            </a:r>
            <a:endParaRPr lang="lt-LT" b="1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>
          <a:xfrm>
            <a:off x="2771800" y="5733256"/>
            <a:ext cx="5976664" cy="988219"/>
          </a:xfrm>
        </p:spPr>
        <p:txBody>
          <a:bodyPr/>
          <a:lstStyle/>
          <a:p>
            <a:r>
              <a:rPr lang="lt-LT" sz="1800" b="1" dirty="0" smtClean="0"/>
              <a:t>Kauno „Santaros“ gimnazija, 2012 </a:t>
            </a:r>
            <a:r>
              <a:rPr lang="lt-LT" sz="1800" b="1" dirty="0" err="1" smtClean="0"/>
              <a:t>m</a:t>
            </a:r>
            <a:r>
              <a:rPr lang="lt-LT" sz="1800" b="1" dirty="0" smtClean="0"/>
              <a:t>.</a:t>
            </a:r>
          </a:p>
          <a:p>
            <a:r>
              <a:rPr lang="lt-LT" sz="1800" b="1" dirty="0" smtClean="0"/>
              <a:t>2f klasės gimnazistas Grantas</a:t>
            </a:r>
            <a:endParaRPr lang="lt-LT" sz="1800" b="1" dirty="0"/>
          </a:p>
        </p:txBody>
      </p:sp>
    </p:spTree>
    <p:extLst>
      <p:ext uri="{BB962C8B-B14F-4D97-AF65-F5344CB8AC3E}">
        <p14:creationId xmlns:p14="http://schemas.microsoft.com/office/powerpoint/2010/main" val="123174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562074"/>
          </a:xfrm>
        </p:spPr>
        <p:txBody>
          <a:bodyPr/>
          <a:lstStyle/>
          <a:p>
            <a:r>
              <a:rPr lang="lt-LT" dirty="0" smtClean="0"/>
              <a:t>Biografija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26368" y="1297653"/>
            <a:ext cx="3610744" cy="2260847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Gimė 1828 </a:t>
            </a:r>
            <a:r>
              <a:rPr lang="lt-LT" dirty="0" err="1" smtClean="0"/>
              <a:t>m</a:t>
            </a:r>
            <a:r>
              <a:rPr lang="lt-LT" dirty="0" smtClean="0"/>
              <a:t>. vasario 8 </a:t>
            </a:r>
            <a:r>
              <a:rPr lang="lt-LT" dirty="0" err="1" smtClean="0"/>
              <a:t>d</a:t>
            </a:r>
            <a:r>
              <a:rPr lang="lt-LT" dirty="0" smtClean="0"/>
              <a:t>. </a:t>
            </a:r>
            <a:r>
              <a:rPr lang="lt-LT" dirty="0" err="1" smtClean="0"/>
              <a:t>Nante</a:t>
            </a:r>
            <a:r>
              <a:rPr lang="lt-LT" dirty="0" smtClean="0"/>
              <a:t>, Prancūzijoje.</a:t>
            </a:r>
          </a:p>
          <a:p>
            <a:r>
              <a:rPr lang="lt-LT" dirty="0" smtClean="0"/>
              <a:t>Mirė būdamas 77 nuo diabeto.</a:t>
            </a:r>
          </a:p>
          <a:p>
            <a:r>
              <a:rPr lang="lt-LT" dirty="0" smtClean="0"/>
              <a:t>Fantastinės ir nuotykių literatūros autorius.</a:t>
            </a:r>
          </a:p>
          <a:p>
            <a:r>
              <a:rPr lang="lt-LT" dirty="0" smtClean="0"/>
              <a:t>Nuolat patenka į daugiausiai verčiamų autorių penketuką.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60032" y="2600217"/>
            <a:ext cx="3600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lt-LT" dirty="0" smtClean="0"/>
              <a:t>Vaikystėje ėjo į internatinę mokyklą.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t-LT" dirty="0" smtClean="0"/>
              <a:t>1848 </a:t>
            </a:r>
            <a:r>
              <a:rPr lang="lt-LT" dirty="0" err="1" smtClean="0"/>
              <a:t>m</a:t>
            </a:r>
            <a:r>
              <a:rPr lang="lt-LT" dirty="0" smtClean="0"/>
              <a:t>. išvažiavo Paryžių studijuoti teisės, ten pradėjo rašyti.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t-LT" dirty="0" smtClean="0"/>
              <a:t>Tėvas sužinojęs, kad </a:t>
            </a:r>
            <a:r>
              <a:rPr lang="lt-LT" dirty="0" err="1" smtClean="0"/>
              <a:t>Žiulis</a:t>
            </a:r>
            <a:r>
              <a:rPr lang="lt-LT" dirty="0" smtClean="0"/>
              <a:t> rašo užuot mokęsis, nutraukė finansavimą.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t-LT" dirty="0" smtClean="0"/>
              <a:t>Šiuo laikotarpiu susipažino su Viktoru </a:t>
            </a:r>
            <a:r>
              <a:rPr lang="lt-LT" dirty="0" err="1" smtClean="0"/>
              <a:t>Hugo</a:t>
            </a:r>
            <a:r>
              <a:rPr lang="lt-LT" dirty="0" smtClean="0"/>
              <a:t> ir Aleksandru Diuma, kurie davė jam patarimų, kaip rašyti knygas.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9" y="2149833"/>
            <a:ext cx="38164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itchFamily="34" charset="0"/>
              <a:buChar char="•"/>
            </a:pPr>
            <a:r>
              <a:rPr lang="lt-LT" dirty="0"/>
              <a:t>Iš pradžių </a:t>
            </a:r>
            <a:r>
              <a:rPr lang="lt-LT" dirty="0" err="1"/>
              <a:t>Verno</a:t>
            </a:r>
            <a:r>
              <a:rPr lang="lt-LT" dirty="0"/>
              <a:t> tekstų niekas nenorėjo publikuoti, nes jie buvo per daug moksliški.</a:t>
            </a:r>
            <a:endParaRPr lang="lt-LT" sz="12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lt-LT" dirty="0"/>
              <a:t>Situaciją pasikeitė </a:t>
            </a:r>
            <a:r>
              <a:rPr lang="lt-LT" dirty="0" err="1"/>
              <a:t>Žiuliui</a:t>
            </a:r>
            <a:r>
              <a:rPr lang="lt-LT" dirty="0"/>
              <a:t> </a:t>
            </a:r>
            <a:r>
              <a:rPr lang="lt-LT" dirty="0" err="1"/>
              <a:t>Vernui</a:t>
            </a:r>
            <a:r>
              <a:rPr lang="lt-LT" dirty="0"/>
              <a:t> susipažinus su leidėju Pjeru </a:t>
            </a:r>
            <a:r>
              <a:rPr lang="lt-LT" dirty="0" err="1"/>
              <a:t>Hetzel</a:t>
            </a:r>
            <a:r>
              <a:rPr lang="lt-LT" dirty="0"/>
              <a:t>.</a:t>
            </a:r>
            <a:endParaRPr lang="lt-LT" sz="12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lt-LT" dirty="0"/>
              <a:t>Jis paskatino autorių savo knygose rašyti ir humoristiškai, sukurti linksmas pabaigas.</a:t>
            </a:r>
            <a:endParaRPr lang="lt-LT" sz="12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lt-LT" dirty="0"/>
              <a:t>Taip </a:t>
            </a:r>
            <a:r>
              <a:rPr lang="lt-LT" dirty="0" err="1"/>
              <a:t>Žiulio</a:t>
            </a:r>
            <a:r>
              <a:rPr lang="lt-LT" dirty="0"/>
              <a:t> </a:t>
            </a:r>
            <a:r>
              <a:rPr lang="lt-LT" dirty="0" err="1"/>
              <a:t>Verno</a:t>
            </a:r>
            <a:r>
              <a:rPr lang="lt-LT" dirty="0"/>
              <a:t> knygos išpopuliarėjo ir jis pats praturtėjo.</a:t>
            </a:r>
            <a:endParaRPr lang="lt-LT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4427984" y="1389563"/>
            <a:ext cx="439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lt-LT" dirty="0"/>
              <a:t>1867 </a:t>
            </a:r>
            <a:r>
              <a:rPr lang="lt-LT" dirty="0" err="1"/>
              <a:t>m</a:t>
            </a:r>
            <a:r>
              <a:rPr lang="lt-LT" dirty="0"/>
              <a:t>. </a:t>
            </a:r>
            <a:r>
              <a:rPr lang="lt-LT" dirty="0" err="1"/>
              <a:t>Žiulis</a:t>
            </a:r>
            <a:r>
              <a:rPr lang="lt-LT" dirty="0"/>
              <a:t> </a:t>
            </a:r>
            <a:r>
              <a:rPr lang="lt-LT" dirty="0" err="1"/>
              <a:t>Vernas</a:t>
            </a:r>
            <a:r>
              <a:rPr lang="lt-LT" dirty="0"/>
              <a:t> nusipirko mažą laivelį  „</a:t>
            </a:r>
            <a:r>
              <a:rPr lang="lt-LT" dirty="0" err="1"/>
              <a:t>Saint-Michel“,</a:t>
            </a:r>
            <a:r>
              <a:rPr lang="lt-LT" dirty="0"/>
              <a:t> kuriuo apiplaukė Europą.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lt-LT" dirty="0"/>
              <a:t>1870 </a:t>
            </a:r>
            <a:r>
              <a:rPr lang="lt-LT" dirty="0" err="1"/>
              <a:t>m</a:t>
            </a:r>
            <a:r>
              <a:rPr lang="lt-LT" dirty="0"/>
              <a:t>. buvo įšventintas į riterius.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5297" y="5085183"/>
            <a:ext cx="3964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lt-LT" dirty="0" smtClean="0"/>
              <a:t>1857 </a:t>
            </a:r>
            <a:r>
              <a:rPr lang="lt-LT" dirty="0" err="1" smtClean="0"/>
              <a:t>m</a:t>
            </a:r>
            <a:r>
              <a:rPr lang="lt-LT" dirty="0" smtClean="0"/>
              <a:t>. vedė našlę, turinčią du vaikus.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t-LT" dirty="0" smtClean="0"/>
              <a:t>1861 </a:t>
            </a:r>
            <a:r>
              <a:rPr lang="lt-LT" dirty="0" err="1" smtClean="0"/>
              <a:t>m</a:t>
            </a:r>
            <a:r>
              <a:rPr lang="lt-LT" dirty="0" smtClean="0"/>
              <a:t>. susilaikė sūnaus </a:t>
            </a:r>
            <a:r>
              <a:rPr lang="lt-LT" dirty="0" err="1" smtClean="0"/>
              <a:t>Mishel</a:t>
            </a:r>
            <a:r>
              <a:rPr lang="lt-LT" dirty="0" smtClean="0"/>
              <a:t>.</a:t>
            </a:r>
            <a:endParaRPr lang="lt-LT" dirty="0"/>
          </a:p>
        </p:txBody>
      </p:sp>
      <p:sp>
        <p:nvSpPr>
          <p:cNvPr id="9" name="TextBox 8"/>
          <p:cNvSpPr txBox="1"/>
          <p:nvPr/>
        </p:nvSpPr>
        <p:spPr>
          <a:xfrm>
            <a:off x="4734272" y="3212976"/>
            <a:ext cx="3347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lt-LT" dirty="0"/>
              <a:t>1886 </a:t>
            </a:r>
            <a:r>
              <a:rPr lang="lt-LT" dirty="0" err="1"/>
              <a:t>m</a:t>
            </a:r>
            <a:r>
              <a:rPr lang="lt-LT" dirty="0"/>
              <a:t>. Ž. </a:t>
            </a:r>
            <a:r>
              <a:rPr lang="lt-LT" dirty="0" err="1"/>
              <a:t>Verną</a:t>
            </a:r>
            <a:r>
              <a:rPr lang="lt-LT" dirty="0"/>
              <a:t> peršovė jo sūnėnas ir jis daugiau nebegalėjo vaikščioti.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lt-LT" dirty="0"/>
              <a:t>1863 </a:t>
            </a:r>
            <a:r>
              <a:rPr lang="lt-LT" dirty="0" err="1"/>
              <a:t>m</a:t>
            </a:r>
            <a:r>
              <a:rPr lang="lt-LT" dirty="0"/>
              <a:t>. parašė  kūrinį, kuriame kalbėjo apie 20 </a:t>
            </a:r>
            <a:r>
              <a:rPr lang="lt-LT" dirty="0" err="1"/>
              <a:t>a</a:t>
            </a:r>
            <a:r>
              <a:rPr lang="lt-LT" dirty="0"/>
              <a:t>. Prancūziją -  su dangoraižiais, automobiliais, kurių kuras benzinas ir </a:t>
            </a:r>
            <a:r>
              <a:rPr lang="lt-LT" dirty="0" err="1"/>
              <a:t>kt</a:t>
            </a:r>
            <a:r>
              <a:rPr lang="lt-LT" dirty="0"/>
              <a:t>.</a:t>
            </a:r>
          </a:p>
        </p:txBody>
      </p:sp>
      <p:pic>
        <p:nvPicPr>
          <p:cNvPr id="1026" name="Picture 2" descr="http://upload.wikimedia.org/wikipedia/commons/7/77/F%C3%A9lix_Nadar_1820-1910_portraits_Jules_Ver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097" y="149322"/>
            <a:ext cx="3256521" cy="559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02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build="p"/>
      <p:bldP spid="4" grpId="0"/>
      <p:bldP spid="4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Kūryba</a:t>
            </a:r>
            <a:endParaRPr lang="lt-LT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556792"/>
            <a:ext cx="79208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lt-LT" dirty="0" err="1" smtClean="0"/>
              <a:t>Žiulis</a:t>
            </a:r>
            <a:r>
              <a:rPr lang="lt-LT" dirty="0" smtClean="0"/>
              <a:t> </a:t>
            </a:r>
            <a:r>
              <a:rPr lang="lt-LT" dirty="0" err="1"/>
              <a:t>V</a:t>
            </a:r>
            <a:r>
              <a:rPr lang="lt-LT" dirty="0" err="1" smtClean="0"/>
              <a:t>ernas</a:t>
            </a:r>
            <a:r>
              <a:rPr lang="lt-LT" dirty="0" smtClean="0"/>
              <a:t>, kūrinius rašė labai kruopščiai, atsakingai.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t-LT" dirty="0" smtClean="0"/>
              <a:t>Jo kūriniai tarsi enciklopedijos, nes rašydamas autorius remdavosi daugybe šaltinių.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t-LT" dirty="0" smtClean="0"/>
              <a:t>Žymiausi kūriniai: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lt-LT" dirty="0" smtClean="0"/>
              <a:t>20 tūkstančių mylių po vandeniu;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lt-LT" dirty="0" smtClean="0"/>
              <a:t>Kelionė į žemės centrą;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lt-LT" dirty="0" smtClean="0"/>
              <a:t>Aplink pasaulį per 80 dienų;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lt-LT" dirty="0" smtClean="0"/>
              <a:t>Penkiolikos metų kapitonas;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lt-LT" dirty="0" smtClean="0"/>
              <a:t>Paslaptingoji sala;</a:t>
            </a:r>
            <a:endParaRPr lang="lt-LT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lt-LT" dirty="0" smtClean="0"/>
              <a:t>Kapitono Granto vaikai.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t-LT" dirty="0" smtClean="0"/>
              <a:t>Ž. </a:t>
            </a:r>
            <a:r>
              <a:rPr lang="lt-LT" dirty="0" err="1" smtClean="0"/>
              <a:t>Verno</a:t>
            </a:r>
            <a:r>
              <a:rPr lang="lt-LT" dirty="0" smtClean="0"/>
              <a:t> kūriniai yra vieni pirmųjų mokslinės fantastikos kūrinių, o pats autorius laikomas mokslinės </a:t>
            </a:r>
            <a:r>
              <a:rPr lang="lt-LT" smtClean="0"/>
              <a:t>fantastikos tėvu.</a:t>
            </a:r>
            <a:endParaRPr lang="lt-L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dirty="0" smtClean="0"/>
              <a:t>Įdomu, kad daugelis </a:t>
            </a:r>
            <a:r>
              <a:rPr lang="lt-LT" dirty="0" err="1" smtClean="0"/>
              <a:t>Ž.Verno</a:t>
            </a:r>
            <a:r>
              <a:rPr lang="lt-LT" dirty="0" smtClean="0"/>
              <a:t> kūriniuose aprašytų prietaisų tada atrodė neįmanomi, tačiau dabar yra gan plačiai naudojami.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t-LT" dirty="0" smtClean="0"/>
              <a:t>Ž. </a:t>
            </a:r>
            <a:r>
              <a:rPr lang="lt-LT" dirty="0" err="1" smtClean="0"/>
              <a:t>Vernas</a:t>
            </a:r>
            <a:r>
              <a:rPr lang="lt-LT" dirty="0" smtClean="0"/>
              <a:t> sukūrė 65 romanus.</a:t>
            </a:r>
          </a:p>
        </p:txBody>
      </p:sp>
    </p:spTree>
    <p:extLst>
      <p:ext uri="{BB962C8B-B14F-4D97-AF65-F5344CB8AC3E}">
        <p14:creationId xmlns:p14="http://schemas.microsoft.com/office/powerpoint/2010/main" val="421278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Vieno išgalvota, kitų įgyvendinta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Atominis povandeninis laivas („20 tūkstančių mylių po vandeniu“).</a:t>
            </a:r>
          </a:p>
          <a:p>
            <a:r>
              <a:rPr lang="lt-LT" dirty="0" smtClean="0"/>
              <a:t>Žmogus mėnulyje („Nuo žemės į mėnulį“).</a:t>
            </a:r>
          </a:p>
          <a:p>
            <a:r>
              <a:rPr lang="lt-LT" dirty="0" smtClean="0"/>
              <a:t>Kažkas panašaus į sraigtasparnį („</a:t>
            </a:r>
            <a:r>
              <a:rPr lang="lt-LT" dirty="0" err="1" smtClean="0"/>
              <a:t>Robūras</a:t>
            </a:r>
            <a:r>
              <a:rPr lang="lt-LT" dirty="0" smtClean="0"/>
              <a:t> užkariautojas“).</a:t>
            </a:r>
          </a:p>
          <a:p>
            <a:r>
              <a:rPr lang="lt-LT" dirty="0" smtClean="0"/>
              <a:t>Šiuolaikinis miestas („Paryžius 20-ame amžiuje“).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5726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33249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491192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03194056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Keli įdomūs faktai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Dauguma Ž. </a:t>
            </a:r>
            <a:r>
              <a:rPr lang="lt-LT" dirty="0" err="1" smtClean="0"/>
              <a:t>Verno</a:t>
            </a:r>
            <a:r>
              <a:rPr lang="lt-LT" dirty="0" smtClean="0"/>
              <a:t> romanų įeina į rinkinį </a:t>
            </a:r>
            <a:r>
              <a:rPr lang="lt-LT" dirty="0" err="1" smtClean="0"/>
              <a:t>Voyages</a:t>
            </a:r>
            <a:r>
              <a:rPr lang="lt-LT" dirty="0" smtClean="0"/>
              <a:t> </a:t>
            </a:r>
            <a:r>
              <a:rPr lang="lt-LT" dirty="0" err="1" smtClean="0"/>
              <a:t>Extraordinares</a:t>
            </a:r>
            <a:r>
              <a:rPr lang="lt-LT" dirty="0" smtClean="0"/>
              <a:t> (Nepaprastos kelionės).</a:t>
            </a:r>
          </a:p>
          <a:p>
            <a:r>
              <a:rPr lang="lt-LT" dirty="0" smtClean="0"/>
              <a:t>Visus kūrinius reikia skaityti iš eilės, nors ir atrodo, kad kūriniai  visai nesusiję.</a:t>
            </a:r>
          </a:p>
          <a:p>
            <a:r>
              <a:rPr lang="lt-LT" dirty="0" smtClean="0"/>
              <a:t>Romano „20000 mylių po vandeniu“ pagrindinis veikėjas randamas knygoje „Paslaptinga sala“.</a:t>
            </a:r>
          </a:p>
          <a:p>
            <a:r>
              <a:rPr lang="lt-LT" dirty="0" smtClean="0"/>
              <a:t>„Kapitono Granto vaikai“ ir „Paslaptingoji sala“ glaudžiai susiję, nors parašymo data skiriasi 7 metais, o veiksmo 10-imčia ar net daugiau.</a:t>
            </a:r>
            <a:endParaRPr lang="lt-LT" dirty="0"/>
          </a:p>
        </p:txBody>
      </p:sp>
      <p:pic>
        <p:nvPicPr>
          <p:cNvPr id="1026" name="Picture 2" descr="http://farm1.staticflickr.com/193/499294334_ba72ec2558_z.jpg?zz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426"/>
            <a:ext cx="4780220" cy="726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91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61750" y="2490139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dirty="0"/>
              <a:t>Mokslas, mielieji, sudarytas iš </a:t>
            </a:r>
            <a:r>
              <a:rPr lang="lt-LT" sz="3600" dirty="0" smtClean="0"/>
              <a:t>nesėkmių.</a:t>
            </a:r>
            <a:endParaRPr lang="lt-LT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961750" y="3933056"/>
            <a:ext cx="7344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/>
              <a:t>Iš tokių, </a:t>
            </a:r>
            <a:r>
              <a:rPr lang="lt-LT" sz="2800" dirty="0"/>
              <a:t>kurias naudinga daryti, nes </a:t>
            </a:r>
            <a:r>
              <a:rPr lang="lt-LT" sz="2800" dirty="0" smtClean="0"/>
              <a:t>veda </a:t>
            </a:r>
            <a:r>
              <a:rPr lang="lt-LT" sz="2800" dirty="0"/>
              <a:t>prie </a:t>
            </a:r>
            <a:r>
              <a:rPr lang="lt-LT" sz="2800" dirty="0" smtClean="0"/>
              <a:t>tiesos.</a:t>
            </a:r>
            <a:endParaRPr lang="lt-LT" sz="2800" dirty="0"/>
          </a:p>
          <a:p>
            <a:pPr algn="ctr"/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43762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819</TotalTime>
  <Words>473</Words>
  <Application>Microsoft Office PowerPoint</Application>
  <PresentationFormat>Demonstracija ekrane (4:3)</PresentationFormat>
  <Paragraphs>49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0" baseType="lpstr">
      <vt:lpstr>Horizon</vt:lpstr>
      <vt:lpstr>Žiulis Vernas</vt:lpstr>
      <vt:lpstr>Biografija</vt:lpstr>
      <vt:lpstr>Kūryba</vt:lpstr>
      <vt:lpstr>Vieno išgalvota, kitų įgyvendinta</vt:lpstr>
      <vt:lpstr>PowerPoint pristatymas</vt:lpstr>
      <vt:lpstr>PowerPoint pristatymas</vt:lpstr>
      <vt:lpstr>PowerPoint pristatymas</vt:lpstr>
      <vt:lpstr>Keli įdomūs faktai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Žiulis Vernas</dc:title>
  <dc:creator>Granatoidas</dc:creator>
  <cp:lastModifiedBy>baltrita</cp:lastModifiedBy>
  <cp:revision>33</cp:revision>
  <dcterms:created xsi:type="dcterms:W3CDTF">2012-03-18T10:36:24Z</dcterms:created>
  <dcterms:modified xsi:type="dcterms:W3CDTF">2012-04-19T20:06:15Z</dcterms:modified>
</cp:coreProperties>
</file>