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3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5C4BCA-6A72-41E8-9DF6-C28D5EF2B1AD}" type="datetimeFigureOut">
              <a:rPr lang="lt-LT" smtClean="0"/>
              <a:pPr/>
              <a:t>2012.04.12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ED82873-645C-4A50-8EBC-06A3C78BB869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Vienarūšių sakinio dalių apibendrinamieji žodžiai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>
                <a:solidFill>
                  <a:schemeClr val="tx1"/>
                </a:solidFill>
              </a:rPr>
              <a:t>Susipažinsime su apibendrinamaisiais žodžiais.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Mokysimės vienarūšių sakinio dalių skyrybos.</a:t>
            </a:r>
          </a:p>
          <a:p>
            <a:endParaRPr lang="lt-LT" dirty="0"/>
          </a:p>
        </p:txBody>
      </p:sp>
      <p:pic>
        <p:nvPicPr>
          <p:cNvPr id="1026" name="Picture 2" descr="C:\Documents and Settings\User\Local Settings\Temporary Internet Files\Content.IE5\5YTE3NG9\MP90042664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4824536" cy="20608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Įvardžiai: viskas, visi, tai, visa tai, kiekvienas, niekas...</a:t>
            </a:r>
          </a:p>
          <a:p>
            <a:r>
              <a:rPr lang="lt-LT" dirty="0" err="1" smtClean="0"/>
              <a:t>Prieveiksmiai</a:t>
            </a:r>
            <a:r>
              <a:rPr lang="lt-LT" dirty="0" smtClean="0"/>
              <a:t> :  visur, visada, visaip, niekur, niekada, niekaip...</a:t>
            </a:r>
          </a:p>
          <a:p>
            <a:r>
              <a:rPr lang="lt-LT" dirty="0" smtClean="0"/>
              <a:t>Apibendrintai daiktus, reiškinius, augalus ir kita </a:t>
            </a:r>
            <a:r>
              <a:rPr lang="lt-LT" smtClean="0"/>
              <a:t>įvardijantys daiktavardžiai :</a:t>
            </a:r>
            <a:endParaRPr lang="lt-LT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Apibendrinamieji  žodžiai</a:t>
            </a:r>
            <a:endParaRPr lang="lt-L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946443"/>
          </a:xfrm>
        </p:spPr>
        <p:txBody>
          <a:bodyPr/>
          <a:lstStyle/>
          <a:p>
            <a:r>
              <a:rPr lang="lt-LT" dirty="0" smtClean="0"/>
              <a:t>1. Po apibendrinamojo žodžio prieš vienarūšes išskaičiuojamąsias sakinio dalis rašomas </a:t>
            </a:r>
            <a:r>
              <a:rPr lang="lt-LT" dirty="0" smtClean="0">
                <a:solidFill>
                  <a:schemeClr val="accent1"/>
                </a:solidFill>
              </a:rPr>
              <a:t>dvitaškis</a:t>
            </a:r>
            <a:r>
              <a:rPr lang="lt-LT" dirty="0" smtClean="0"/>
              <a:t>.</a:t>
            </a:r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Pvz.: Eglė susilaukė trijų sūnų: Ąžuolo, Uosio, Beržo.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Skiriame (po apibendrinamojo žodžio)</a:t>
            </a:r>
            <a:br>
              <a:rPr lang="lt-LT" dirty="0" smtClean="0"/>
            </a:br>
            <a:endParaRPr lang="lt-LT" dirty="0"/>
          </a:p>
        </p:txBody>
      </p:sp>
      <p:pic>
        <p:nvPicPr>
          <p:cNvPr id="3077" name="Picture 5" descr="C:\Documents and Settings\User\Local Settings\Temporary Internet Files\Content.IE5\0J9AZ5EH\MC90035353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725144"/>
            <a:ext cx="2952328" cy="16561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2. Jei vienarūšėmis sakinio dalimis nebaigiamas sakinys, prieš jas dedamas dvitaškis, po jų – kablelis arba brūkšnys.</a:t>
            </a:r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Pvz.: Visko: ir džiaugsmo, ir liūdesio, buvo jos gyvenime.</a:t>
            </a:r>
            <a:br>
              <a:rPr lang="lt-LT" dirty="0" smtClean="0"/>
            </a:br>
            <a:r>
              <a:rPr lang="lt-LT" dirty="0" smtClean="0"/>
              <a:t>Viskuo: kalba, laikysena – jis buvo paprastas.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 descr="C:\Documents and Settings\User\Local Settings\Temporary Internet Files\Content.IE5\5YTE3NG9\MP9004387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5568" y="4509120"/>
            <a:ext cx="3888432" cy="23488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3. Kai po apibendrinamojo žodžio prieš vienarūšes sakinio dalis yra jungiamasis žodis </a:t>
            </a:r>
            <a:r>
              <a:rPr lang="lt-LT" dirty="0" smtClean="0">
                <a:solidFill>
                  <a:srgbClr val="00B0F0"/>
                </a:solidFill>
              </a:rPr>
              <a:t>būtent, tai yra, kaip, kaip antai, pavyzdžiui</a:t>
            </a:r>
            <a:r>
              <a:rPr lang="lt-LT" dirty="0" smtClean="0"/>
              <a:t>, prieš jungiamąjį žodį dedamas kablelis, o po jo – dvitaškis.</a:t>
            </a:r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Pvz.: Savo dainose lietuviai apdainavo daug medžių, </a:t>
            </a:r>
            <a:r>
              <a:rPr lang="lt-LT" dirty="0" smtClean="0">
                <a:solidFill>
                  <a:srgbClr val="00B0F0"/>
                </a:solidFill>
              </a:rPr>
              <a:t>pavyzdžiui</a:t>
            </a:r>
            <a:r>
              <a:rPr lang="lt-LT" dirty="0" smtClean="0"/>
              <a:t>: ąžuolą, beržą, klevą.</a:t>
            </a:r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Vertinguosius augalus, </a:t>
            </a:r>
            <a:r>
              <a:rPr lang="lt-LT" dirty="0" smtClean="0">
                <a:solidFill>
                  <a:srgbClr val="00B0F0"/>
                </a:solidFill>
              </a:rPr>
              <a:t>būtent</a:t>
            </a:r>
            <a:r>
              <a:rPr lang="lt-LT" dirty="0" smtClean="0"/>
              <a:t>: kmynus, čiobrelius ir kitus, renka </a:t>
            </a:r>
            <a:r>
              <a:rPr lang="lt-LT" dirty="0" smtClean="0"/>
              <a:t>mūsų </a:t>
            </a:r>
            <a:r>
              <a:rPr lang="lt-LT" dirty="0" smtClean="0"/>
              <a:t>šeima.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18451"/>
          </a:xfrm>
        </p:spPr>
        <p:txBody>
          <a:bodyPr/>
          <a:lstStyle/>
          <a:p>
            <a:r>
              <a:rPr lang="lt-LT" dirty="0" smtClean="0"/>
              <a:t> Kai kelios vienarūšės sakinio dalys eina prieš apibendrinamąjį žodį, prieš jį dedamas </a:t>
            </a:r>
            <a:r>
              <a:rPr lang="lt-LT" dirty="0" smtClean="0">
                <a:solidFill>
                  <a:schemeClr val="accent1"/>
                </a:solidFill>
              </a:rPr>
              <a:t>brūkšnys.</a:t>
            </a:r>
          </a:p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Pvz.: Ir džiaugsmo, ir liūdesio – visko buvo jos gyvenime.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22413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Skiriame (prieš apibendrinamąjį žodį)</a:t>
            </a:r>
            <a:br>
              <a:rPr lang="lt-LT" dirty="0" smtClean="0"/>
            </a:br>
            <a:endParaRPr lang="lt-LT" dirty="0"/>
          </a:p>
        </p:txBody>
      </p:sp>
      <p:pic>
        <p:nvPicPr>
          <p:cNvPr id="4098" name="Picture 2" descr="C:\Documents and Settings\User\Local Settings\Temporary Internet Files\Content.IE5\5YTE3NG9\MC90041351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581128"/>
            <a:ext cx="4896543" cy="18722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Jeigu prieš apibendrinamąjį žodį yra įterpinys ( </a:t>
            </a:r>
            <a:r>
              <a:rPr lang="lt-LT" dirty="0" smtClean="0">
                <a:solidFill>
                  <a:srgbClr val="00B0F0"/>
                </a:solidFill>
              </a:rPr>
              <a:t>žodžiu, vienu žodžiu, kitaip tariant, trumpiau sakant</a:t>
            </a:r>
            <a:r>
              <a:rPr lang="lt-LT" dirty="0" smtClean="0"/>
              <a:t>), tai brūkšnys rašomas prieš įterpinį, o po jo rašomas kablelis.</a:t>
            </a:r>
          </a:p>
          <a:p>
            <a:endParaRPr lang="lt-LT" dirty="0" smtClean="0"/>
          </a:p>
          <a:p>
            <a:r>
              <a:rPr lang="lt-LT" dirty="0" smtClean="0"/>
              <a:t>Lietus, vėjas, nepavykęs susitikimas – </a:t>
            </a:r>
            <a:r>
              <a:rPr lang="lt-LT" dirty="0" smtClean="0">
                <a:solidFill>
                  <a:srgbClr val="00B0F0"/>
                </a:solidFill>
              </a:rPr>
              <a:t>žodžiu</a:t>
            </a:r>
            <a:r>
              <a:rPr lang="lt-LT" dirty="0" smtClean="0"/>
              <a:t>, viskas gadino nuotaiką.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Skyryba su įterpiniu</a:t>
            </a:r>
            <a:endParaRPr lang="lt-L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 Viskas santūri laikysena kukli išvaizda kultūringa kalba buvo būdinga valdininkui. </a:t>
            </a:r>
          </a:p>
          <a:p>
            <a:r>
              <a:rPr lang="lt-LT" dirty="0" smtClean="0"/>
              <a:t>Kai kurie medžiai žilvitis beržas gluosnis iš žilos senovės laikyti gyvybingumo įsikūnijimu.</a:t>
            </a:r>
          </a:p>
          <a:p>
            <a:r>
              <a:rPr lang="lt-LT" dirty="0" smtClean="0"/>
              <a:t>Lietus vėjas  nepavykęs susitikimas viskas man gadino nuotaiką.</a:t>
            </a:r>
          </a:p>
          <a:p>
            <a:r>
              <a:rPr lang="lt-LT" dirty="0" smtClean="0"/>
              <a:t>Tuomet visa šeima tėtis mama ir mažoji dukrelė susėdo pietauti.</a:t>
            </a:r>
          </a:p>
          <a:p>
            <a:r>
              <a:rPr lang="lt-LT" dirty="0" smtClean="0"/>
              <a:t>Kirtimų kalneliuose viržynuose sausuose kemsynuose visur mėlynuoja šilagėlės.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Atlikite užduotis( 1)</a:t>
            </a:r>
            <a:endParaRPr lang="lt-L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Autofit/>
          </a:bodyPr>
          <a:lstStyle/>
          <a:p>
            <a:r>
              <a:rPr lang="lt-LT" sz="2800" dirty="0" smtClean="0"/>
              <a:t>1.Sutvarkyti </a:t>
            </a:r>
            <a:r>
              <a:rPr lang="lt-LT" sz="2800" dirty="0" smtClean="0"/>
              <a:t>reikalus su valstiečiais sudaryti su jais sutartis dėl žemės ir prievolių  viskam jūs turite dvejus </a:t>
            </a:r>
            <a:r>
              <a:rPr lang="lt-LT" sz="2800" dirty="0" smtClean="0"/>
              <a:t>metus. 2.  Visi statiniai tai yra malkinė daržinė ir senoji klėtis jau skendėjo dūmuose. 3. Jis turėjo visa, ko reikia gyvenimui atkaklumą kantrybę ir jėgą. 4. Nieko nei tėvų meilės nei </a:t>
            </a:r>
            <a:r>
              <a:rPr lang="lt-LT" sz="2800" dirty="0" err="1" smtClean="0"/>
              <a:t>raudonpusių</a:t>
            </a:r>
            <a:r>
              <a:rPr lang="lt-LT" sz="2800" dirty="0" smtClean="0"/>
              <a:t> obuolių nei paukščių čiulbėjimo nei rūtų mėtų kvepėjimo darželyje šiai mergaitei nestigo. 5. Tiek žmonės tiek gyvulėliai paukšteliai visi linksminosi.</a:t>
            </a: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endParaRPr lang="lt-LT" sz="28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lt-LT" dirty="0" smtClean="0"/>
              <a:t>Atlikite užduotis( 2 )</a:t>
            </a:r>
            <a:endParaRPr lang="lt-L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146" name="Picture 2" descr="C:\Documents and Settings\User\Local Settings\Temporary Internet Files\Content.IE5\5YTE3NG9\MP900449106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contras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4221088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Nepadarėte klaidų – jūs šaunuoliai.</a:t>
            </a:r>
          </a:p>
          <a:p>
            <a:r>
              <a:rPr lang="lt-LT" sz="2800" dirty="0" smtClean="0"/>
              <a:t>1 – 4 klaidos – užduotį atlikote gerai,</a:t>
            </a:r>
          </a:p>
          <a:p>
            <a:r>
              <a:rPr lang="lt-LT" sz="2800" dirty="0"/>
              <a:t>5</a:t>
            </a:r>
            <a:r>
              <a:rPr lang="lt-LT" sz="2800" dirty="0" smtClean="0"/>
              <a:t> – 7 klaidos – patenkinamai.</a:t>
            </a:r>
          </a:p>
          <a:p>
            <a:r>
              <a:rPr lang="lt-LT" sz="2800" dirty="0" smtClean="0"/>
              <a:t>Daugiau kaip 8 klaidos – reikia pasimokyti.</a:t>
            </a:r>
          </a:p>
          <a:p>
            <a:r>
              <a:rPr lang="lt-LT" sz="2800" dirty="0" smtClean="0"/>
              <a:t>Jūsų mokytoja L. Kairienė.</a:t>
            </a:r>
            <a:endParaRPr lang="lt-LT" sz="2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170</TotalTime>
  <Words>381</Words>
  <Application>Microsoft Office PowerPoint</Application>
  <PresentationFormat>Demonstracija ekrane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1" baseType="lpstr">
      <vt:lpstr>Konkursas</vt:lpstr>
      <vt:lpstr>Vienarūšių sakinio dalių apibendrinamieji žodžiai</vt:lpstr>
      <vt:lpstr>Apibendrinamieji  žodžiai</vt:lpstr>
      <vt:lpstr>Skiriame (po apibendrinamojo žodžio) </vt:lpstr>
      <vt:lpstr>Skaidrė 4</vt:lpstr>
      <vt:lpstr>Skaidrė 5</vt:lpstr>
      <vt:lpstr>Skiriame (prieš apibendrinamąjį žodį) </vt:lpstr>
      <vt:lpstr>Skyryba su įterpiniu</vt:lpstr>
      <vt:lpstr>Atlikite užduotis( 1)</vt:lpstr>
      <vt:lpstr>Atlikite užduotis( 2 )</vt:lpstr>
      <vt:lpstr>Skaidrė 10</vt:lpstr>
    </vt:vector>
  </TitlesOfParts>
  <Company>Panevėžio Rožyno pagrindinė mokykla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Vienarūšių sakinio dalių apibendrinamieji žodžiai</dc:title>
  <dc:creator>Laimutė Kairienė</dc:creator>
  <cp:lastModifiedBy>Laimutė Kairienė</cp:lastModifiedBy>
  <cp:revision>17</cp:revision>
  <dcterms:created xsi:type="dcterms:W3CDTF">2012-04-10T11:49:06Z</dcterms:created>
  <dcterms:modified xsi:type="dcterms:W3CDTF">2012-04-12T09:54:35Z</dcterms:modified>
</cp:coreProperties>
</file>