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66" r:id="rId2"/>
    <p:sldMasterId id="2147483689" r:id="rId3"/>
  </p:sldMasterIdLst>
  <p:notesMasterIdLst>
    <p:notesMasterId r:id="rId22"/>
  </p:notesMasterIdLst>
  <p:handoutMasterIdLst>
    <p:handoutMasterId r:id="rId23"/>
  </p:handoutMasterIdLst>
  <p:sldIdLst>
    <p:sldId id="256" r:id="rId4"/>
    <p:sldId id="257" r:id="rId5"/>
    <p:sldId id="284" r:id="rId6"/>
    <p:sldId id="298" r:id="rId7"/>
    <p:sldId id="277" r:id="rId8"/>
    <p:sldId id="286" r:id="rId9"/>
    <p:sldId id="287" r:id="rId10"/>
    <p:sldId id="280" r:id="rId11"/>
    <p:sldId id="288" r:id="rId12"/>
    <p:sldId id="289" r:id="rId13"/>
    <p:sldId id="290" r:id="rId14"/>
    <p:sldId id="291" r:id="rId15"/>
    <p:sldId id="292" r:id="rId16"/>
    <p:sldId id="293" r:id="rId17"/>
    <p:sldId id="296" r:id="rId18"/>
    <p:sldId id="294" r:id="rId19"/>
    <p:sldId id="295" r:id="rId20"/>
    <p:sldId id="282" r:id="rId21"/>
  </p:sldIdLst>
  <p:sldSz cx="9144000" cy="6858000" type="screen4x3"/>
  <p:notesSz cx="6934200" cy="9220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C3300"/>
    <a:srgbClr val="FFCC00"/>
    <a:srgbClr val="CC00FF"/>
    <a:srgbClr val="009E00"/>
    <a:srgbClr val="FF9933"/>
    <a:srgbClr val="333399"/>
    <a:srgbClr val="99FFCC"/>
    <a:srgbClr val="00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2805" autoAdjust="0"/>
    <p:restoredTop sz="93514" autoAdjust="0"/>
  </p:normalViewPr>
  <p:slideViewPr>
    <p:cSldViewPr snapToGrid="0">
      <p:cViewPr varScale="1">
        <p:scale>
          <a:sx n="71" d="100"/>
          <a:sy n="71" d="100"/>
        </p:scale>
        <p:origin x="-120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vl1pPr>
          </a:lstStyle>
          <a:p>
            <a:pPr>
              <a:defRPr/>
            </a:pPr>
            <a:endParaRPr lang="en-US"/>
          </a:p>
        </p:txBody>
      </p:sp>
      <p:sp>
        <p:nvSpPr>
          <p:cNvPr id="88067" name="Rectangle 3"/>
          <p:cNvSpPr>
            <a:spLocks noGrp="1" noChangeArrowheads="1"/>
          </p:cNvSpPr>
          <p:nvPr>
            <p:ph type="dt" sz="quarter" idx="1"/>
          </p:nvPr>
        </p:nvSpPr>
        <p:spPr bwMode="auto">
          <a:xfrm>
            <a:off x="3927475" y="0"/>
            <a:ext cx="30051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88068" name="Rectangle 4"/>
          <p:cNvSpPr>
            <a:spLocks noGrp="1" noChangeArrowheads="1"/>
          </p:cNvSpPr>
          <p:nvPr>
            <p:ph type="ftr" sz="quarter" idx="2"/>
          </p:nvPr>
        </p:nvSpPr>
        <p:spPr bwMode="auto">
          <a:xfrm>
            <a:off x="0" y="8758238"/>
            <a:ext cx="30051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vl1pPr>
          </a:lstStyle>
          <a:p>
            <a:pPr>
              <a:defRPr/>
            </a:pPr>
            <a:endParaRPr lang="en-US"/>
          </a:p>
        </p:txBody>
      </p:sp>
      <p:sp>
        <p:nvSpPr>
          <p:cNvPr id="88069" name="Rectangle 5"/>
          <p:cNvSpPr>
            <a:spLocks noGrp="1" noChangeArrowheads="1"/>
          </p:cNvSpPr>
          <p:nvPr>
            <p:ph type="sldNum" sz="quarter" idx="3"/>
          </p:nvPr>
        </p:nvSpPr>
        <p:spPr bwMode="auto">
          <a:xfrm>
            <a:off x="3927475" y="8758238"/>
            <a:ext cx="30051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53130F5-8B77-44AE-BBE8-E1188452E27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l" defTabSz="922338" eaLnBrk="1" hangingPunct="1">
              <a:defRPr sz="1200"/>
            </a:lvl1pPr>
          </a:lstStyle>
          <a:p>
            <a:pPr>
              <a:defRPr/>
            </a:pPr>
            <a:endParaRPr lang="en-US"/>
          </a:p>
        </p:txBody>
      </p:sp>
      <p:sp>
        <p:nvSpPr>
          <p:cNvPr id="65539" name="Rectangle 3"/>
          <p:cNvSpPr>
            <a:spLocks noGrp="1" noChangeArrowheads="1"/>
          </p:cNvSpPr>
          <p:nvPr>
            <p:ph type="dt" idx="1"/>
          </p:nvPr>
        </p:nvSpPr>
        <p:spPr bwMode="auto">
          <a:xfrm>
            <a:off x="3927475" y="0"/>
            <a:ext cx="3005138"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eaLnBrk="1" hangingPunct="1">
              <a:defRPr sz="1200"/>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62050" y="692150"/>
            <a:ext cx="4610100" cy="3457575"/>
          </a:xfrm>
          <a:prstGeom prst="rect">
            <a:avLst/>
          </a:prstGeom>
          <a:noFill/>
          <a:ln w="9525">
            <a:solidFill>
              <a:srgbClr val="000000"/>
            </a:solidFill>
            <a:miter lim="800000"/>
            <a:headEnd/>
            <a:tailEnd/>
          </a:ln>
        </p:spPr>
      </p:sp>
      <p:sp>
        <p:nvSpPr>
          <p:cNvPr id="65541" name="Rectangle 5"/>
          <p:cNvSpPr>
            <a:spLocks noGrp="1" noChangeArrowheads="1"/>
          </p:cNvSpPr>
          <p:nvPr>
            <p:ph type="body" sz="quarter" idx="3"/>
          </p:nvPr>
        </p:nvSpPr>
        <p:spPr bwMode="auto">
          <a:xfrm>
            <a:off x="693738" y="4379913"/>
            <a:ext cx="5546725" cy="4148137"/>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5542" name="Rectangle 6"/>
          <p:cNvSpPr>
            <a:spLocks noGrp="1" noChangeArrowheads="1"/>
          </p:cNvSpPr>
          <p:nvPr>
            <p:ph type="ftr" sz="quarter" idx="4"/>
          </p:nvPr>
        </p:nvSpPr>
        <p:spPr bwMode="auto">
          <a:xfrm>
            <a:off x="0" y="8758238"/>
            <a:ext cx="3005138" cy="460375"/>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l" defTabSz="922338" eaLnBrk="1" hangingPunct="1">
              <a:defRPr sz="1200"/>
            </a:lvl1pPr>
          </a:lstStyle>
          <a:p>
            <a:pPr>
              <a:defRPr/>
            </a:pPr>
            <a:endParaRPr lang="en-US"/>
          </a:p>
        </p:txBody>
      </p:sp>
      <p:sp>
        <p:nvSpPr>
          <p:cNvPr id="65543" name="Rectangle 7"/>
          <p:cNvSpPr>
            <a:spLocks noGrp="1" noChangeArrowheads="1"/>
          </p:cNvSpPr>
          <p:nvPr>
            <p:ph type="sldNum" sz="quarter" idx="5"/>
          </p:nvPr>
        </p:nvSpPr>
        <p:spPr bwMode="auto">
          <a:xfrm>
            <a:off x="3927475" y="8758238"/>
            <a:ext cx="3005138" cy="460375"/>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eaLnBrk="1" hangingPunct="1">
              <a:defRPr sz="1200"/>
            </a:lvl1pPr>
          </a:lstStyle>
          <a:p>
            <a:pPr>
              <a:defRPr/>
            </a:pPr>
            <a:fld id="{50E32EB2-DEE3-4489-A8DC-565F3A2F733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2EF2F9CE-85ED-4059-8EE4-54004F19B1A5}" type="slidenum">
              <a:rPr lang="en-US" smtClean="0"/>
              <a:pPr/>
              <a:t>1</a:t>
            </a:fld>
            <a:endParaRPr lang="en-US" smtClean="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endParaRPr lang="lt-L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24F770-7129-4A6D-89E3-B008D1C2D293}" type="slidenum">
              <a:rPr lang="en-US"/>
              <a:pPr>
                <a:defRPr/>
              </a:pPr>
              <a:t>‹#›</a:t>
            </a:fld>
            <a:endParaRPr lang="en-US"/>
          </a:p>
        </p:txBody>
      </p:sp>
    </p:spTree>
  </p:cSld>
  <p:clrMapOvr>
    <a:masterClrMapping/>
  </p:clrMapOvr>
  <p:transition spd="med">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8ADAB9-A856-49E7-841F-3734F676D040}" type="slidenum">
              <a:rPr lang="en-US"/>
              <a:pPr>
                <a:defRPr/>
              </a:pPr>
              <a:t>‹#›</a:t>
            </a:fld>
            <a:endParaRPr lang="en-US"/>
          </a:p>
        </p:txBody>
      </p:sp>
    </p:spTree>
  </p:cSld>
  <p:clrMapOvr>
    <a:masterClrMapping/>
  </p:clrMapOvr>
  <p:transition spd="med">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168419-6D5F-4956-9CC2-09947EF0BE44}" type="slidenum">
              <a:rPr lang="en-US"/>
              <a:pPr>
                <a:defRPr/>
              </a:pPr>
              <a:t>‹#›</a:t>
            </a:fld>
            <a:endParaRPr lang="en-US"/>
          </a:p>
        </p:txBody>
      </p:sp>
    </p:spTree>
  </p:cSld>
  <p:clrMapOvr>
    <a:masterClrMapping/>
  </p:clrMapOvr>
  <p:transition spd="med">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CADB3A6-E0AD-46FC-BF3C-0CFDBEF97834}" type="slidenum">
              <a:rPr lang="en-US"/>
              <a:pPr>
                <a:defRPr/>
              </a:pPr>
              <a:t>‹#›</a:t>
            </a:fld>
            <a:endParaRPr lang="en-US"/>
          </a:p>
        </p:txBody>
      </p:sp>
    </p:spTree>
  </p:cSld>
  <p:clrMapOvr>
    <a:masterClrMapping/>
  </p:clrMapOvr>
  <p:transition spd="med">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7C51BA-C4FC-4D54-B828-19C28B806F6E}" type="slidenum">
              <a:rPr lang="en-US"/>
              <a:pPr>
                <a:defRPr/>
              </a:pPr>
              <a:t>‹#›</a:t>
            </a:fld>
            <a:endParaRPr lang="en-US"/>
          </a:p>
        </p:txBody>
      </p:sp>
    </p:spTree>
  </p:cSld>
  <p:clrMapOvr>
    <a:masterClrMapping/>
  </p:clrMapOvr>
  <p:transition spd="med">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069D492-A1CA-4496-9AE8-D5325EA4065B}" type="slidenum">
              <a:rPr lang="en-US"/>
              <a:pPr>
                <a:defRPr/>
              </a:pPr>
              <a:t>‹#›</a:t>
            </a:fld>
            <a:endParaRPr lang="en-US"/>
          </a:p>
        </p:txBody>
      </p:sp>
    </p:spTree>
  </p:cSld>
  <p:clrMapOvr>
    <a:masterClrMapping/>
  </p:clrMapOvr>
  <p:transition spd="med">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F52F27E-D6A1-40DF-AE99-CC4C4673BA58}" type="slidenum">
              <a:rPr lang="en-US"/>
              <a:pPr>
                <a:defRPr/>
              </a:pPr>
              <a:t>‹#›</a:t>
            </a:fld>
            <a:endParaRPr lang="en-US"/>
          </a:p>
        </p:txBody>
      </p:sp>
    </p:spTree>
  </p:cSld>
  <p:clrMapOvr>
    <a:masterClrMapping/>
  </p:clrMapOvr>
  <p:transition spd="med">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39D6C5-3F35-4C2E-B905-242679CD9991}" type="slidenum">
              <a:rPr lang="en-US"/>
              <a:pPr>
                <a:defRPr/>
              </a:pPr>
              <a:t>‹#›</a:t>
            </a:fld>
            <a:endParaRPr lang="en-US"/>
          </a:p>
        </p:txBody>
      </p:sp>
    </p:spTree>
  </p:cSld>
  <p:clrMapOvr>
    <a:masterClrMapping/>
  </p:clrMapOvr>
  <p:transition spd="med">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43A445-96A3-4937-8FF7-F3AAACFBDE91}" type="slidenum">
              <a:rPr lang="en-US"/>
              <a:pPr>
                <a:defRPr/>
              </a:pPr>
              <a:t>‹#›</a:t>
            </a:fld>
            <a:endParaRPr lang="en-US"/>
          </a:p>
        </p:txBody>
      </p:sp>
    </p:spTree>
  </p:cSld>
  <p:clrMapOvr>
    <a:masterClrMapping/>
  </p:clrMapOvr>
  <p:transition spd="med">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951559-4105-4681-BCA0-098F73A06F11}" type="slidenum">
              <a:rPr lang="en-US"/>
              <a:pPr>
                <a:defRPr/>
              </a:pPr>
              <a:t>‹#›</a:t>
            </a:fld>
            <a:endParaRPr lang="en-US"/>
          </a:p>
        </p:txBody>
      </p:sp>
    </p:spTree>
  </p:cSld>
  <p:clrMapOvr>
    <a:masterClrMapping/>
  </p:clrMapOvr>
  <p:transition spd="med">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274638"/>
            <a:ext cx="207645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7695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6C5F727-74FA-40B3-A5CF-79A4532AC2E9}" type="slidenum">
              <a:rPr lang="en-US"/>
              <a:pPr>
                <a:defRPr/>
              </a:pPr>
              <a:t>‹#›</a:t>
            </a:fld>
            <a:endParaRPr lang="en-US"/>
          </a:p>
        </p:txBody>
      </p:sp>
    </p:spTree>
  </p:cSld>
  <p:clrMapOvr>
    <a:masterClrMapping/>
  </p:clrMapOvr>
  <p:transition spd="med">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
        <p:nvSpPr>
          <p:cNvPr id="4" name="Rectangle 4"/>
          <p:cNvSpPr>
            <a:spLocks noGrp="1" noChangeArrowheads="1"/>
          </p:cNvSpPr>
          <p:nvPr>
            <p:ph type="dt" sz="half" idx="10"/>
          </p:nvPr>
        </p:nvSpPr>
        <p:spPr>
          <a:ln/>
        </p:spPr>
        <p:txBody>
          <a:bodyPr/>
          <a:lstStyle>
            <a:lvl1pPr>
              <a:defRPr/>
            </a:lvl1pPr>
          </a:lstStyle>
          <a:p>
            <a:pPr>
              <a:defRPr/>
            </a:pPr>
            <a:fld id="{4A7169A8-CEE2-455B-8D94-66CE8988A3EF}" type="datetimeFigureOut">
              <a:rPr lang="lt-LT"/>
              <a:pPr>
                <a:defRPr/>
              </a:pPr>
              <a:t>2012.04.18</a:t>
            </a:fld>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7CE70A64-429E-43D2-8C8C-F1CD13EB506C}" type="slidenum">
              <a:rPr lang="lt-LT"/>
              <a:pPr>
                <a:defRPr/>
              </a:pPr>
              <a:t>‹#›</a:t>
            </a:fld>
            <a:endParaRPr lang="lt-L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p:cNvSpPr>
            <a:spLocks noGrp="1" noChangeArrowheads="1"/>
          </p:cNvSpPr>
          <p:nvPr>
            <p:ph type="dt" sz="half" idx="10"/>
          </p:nvPr>
        </p:nvSpPr>
        <p:spPr>
          <a:ln/>
        </p:spPr>
        <p:txBody>
          <a:bodyPr/>
          <a:lstStyle>
            <a:lvl1pPr>
              <a:defRPr/>
            </a:lvl1pPr>
          </a:lstStyle>
          <a:p>
            <a:pPr>
              <a:defRPr/>
            </a:pPr>
            <a:fld id="{E1834BA4-51F9-44CA-A8B0-BD8872B231B6}" type="datetimeFigureOut">
              <a:rPr lang="lt-LT"/>
              <a:pPr>
                <a:defRPr/>
              </a:pPr>
              <a:t>2012.04.18</a:t>
            </a:fld>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71968D33-123C-4C2B-876F-8EBC75DB1BEE}" type="slidenum">
              <a:rPr lang="lt-LT"/>
              <a:pPr>
                <a:defRPr/>
              </a:pPr>
              <a:t>‹#›</a:t>
            </a:fld>
            <a:endParaRPr lang="lt-L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925FD27B-B6DC-4EF6-BF2F-28BE4DB14251}" type="datetimeFigureOut">
              <a:rPr lang="lt-LT"/>
              <a:pPr>
                <a:defRPr/>
              </a:pPr>
              <a:t>2012.04.18</a:t>
            </a:fld>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151768C2-D9C1-4528-8DA2-7C8AE0AFBDAB}" type="slidenum">
              <a:rPr lang="lt-LT"/>
              <a:pPr>
                <a:defRPr/>
              </a:pPr>
              <a:t>‹#›</a:t>
            </a:fld>
            <a:endParaRPr lang="lt-L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Rectangle 4"/>
          <p:cNvSpPr>
            <a:spLocks noGrp="1" noChangeArrowheads="1"/>
          </p:cNvSpPr>
          <p:nvPr>
            <p:ph type="dt" sz="half" idx="10"/>
          </p:nvPr>
        </p:nvSpPr>
        <p:spPr>
          <a:ln/>
        </p:spPr>
        <p:txBody>
          <a:bodyPr/>
          <a:lstStyle>
            <a:lvl1pPr>
              <a:defRPr/>
            </a:lvl1pPr>
          </a:lstStyle>
          <a:p>
            <a:pPr>
              <a:defRPr/>
            </a:pPr>
            <a:fld id="{5C6AF124-F4AB-4F5F-A3E6-96A875068F76}" type="datetimeFigureOut">
              <a:rPr lang="lt-LT"/>
              <a:pPr>
                <a:defRPr/>
              </a:pPr>
              <a:t>2012.04.18</a:t>
            </a:fld>
            <a:endParaRPr 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lt-LT"/>
          </a:p>
        </p:txBody>
      </p:sp>
      <p:sp>
        <p:nvSpPr>
          <p:cNvPr id="7" name="Rectangle 6"/>
          <p:cNvSpPr>
            <a:spLocks noGrp="1" noChangeArrowheads="1"/>
          </p:cNvSpPr>
          <p:nvPr>
            <p:ph type="sldNum" sz="quarter" idx="12"/>
          </p:nvPr>
        </p:nvSpPr>
        <p:spPr>
          <a:ln/>
        </p:spPr>
        <p:txBody>
          <a:bodyPr/>
          <a:lstStyle>
            <a:lvl1pPr>
              <a:defRPr/>
            </a:lvl1pPr>
          </a:lstStyle>
          <a:p>
            <a:pPr>
              <a:defRPr/>
            </a:pPr>
            <a:fld id="{FD809ED3-1F65-4BF8-B498-A52CCE932478}" type="slidenum">
              <a:rPr lang="lt-LT"/>
              <a:pPr>
                <a:defRPr/>
              </a:pPr>
              <a:t>‹#›</a:t>
            </a:fld>
            <a:endParaRPr lang="lt-L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Rectangle 4"/>
          <p:cNvSpPr>
            <a:spLocks noGrp="1" noChangeArrowheads="1"/>
          </p:cNvSpPr>
          <p:nvPr>
            <p:ph type="dt" sz="half" idx="10"/>
          </p:nvPr>
        </p:nvSpPr>
        <p:spPr>
          <a:ln/>
        </p:spPr>
        <p:txBody>
          <a:bodyPr/>
          <a:lstStyle>
            <a:lvl1pPr>
              <a:defRPr/>
            </a:lvl1pPr>
          </a:lstStyle>
          <a:p>
            <a:pPr>
              <a:defRPr/>
            </a:pPr>
            <a:fld id="{90EA2B5F-396E-48DB-8A74-0EDF3DFF56A2}" type="datetimeFigureOut">
              <a:rPr lang="lt-LT"/>
              <a:pPr>
                <a:defRPr/>
              </a:pPr>
              <a:t>2012.04.18</a:t>
            </a:fld>
            <a:endParaRPr lang="lt-LT"/>
          </a:p>
        </p:txBody>
      </p:sp>
      <p:sp>
        <p:nvSpPr>
          <p:cNvPr id="8" name="Rectangle 5"/>
          <p:cNvSpPr>
            <a:spLocks noGrp="1" noChangeArrowheads="1"/>
          </p:cNvSpPr>
          <p:nvPr>
            <p:ph type="ftr" sz="quarter" idx="11"/>
          </p:nvPr>
        </p:nvSpPr>
        <p:spPr>
          <a:ln/>
        </p:spPr>
        <p:txBody>
          <a:bodyPr/>
          <a:lstStyle>
            <a:lvl1pPr>
              <a:defRPr/>
            </a:lvl1pPr>
          </a:lstStyle>
          <a:p>
            <a:pPr>
              <a:defRPr/>
            </a:pPr>
            <a:endParaRPr lang="lt-LT"/>
          </a:p>
        </p:txBody>
      </p:sp>
      <p:sp>
        <p:nvSpPr>
          <p:cNvPr id="9" name="Rectangle 6"/>
          <p:cNvSpPr>
            <a:spLocks noGrp="1" noChangeArrowheads="1"/>
          </p:cNvSpPr>
          <p:nvPr>
            <p:ph type="sldNum" sz="quarter" idx="12"/>
          </p:nvPr>
        </p:nvSpPr>
        <p:spPr>
          <a:ln/>
        </p:spPr>
        <p:txBody>
          <a:bodyPr/>
          <a:lstStyle>
            <a:lvl1pPr>
              <a:defRPr/>
            </a:lvl1pPr>
          </a:lstStyle>
          <a:p>
            <a:pPr>
              <a:defRPr/>
            </a:pPr>
            <a:fld id="{54EAC268-0503-46B7-B337-3D02BA5F35FA}" type="slidenum">
              <a:rPr lang="lt-LT"/>
              <a:pPr>
                <a:defRPr/>
              </a:pPr>
              <a:t>‹#›</a:t>
            </a:fld>
            <a:endParaRPr lang="lt-L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Rectangle 4"/>
          <p:cNvSpPr>
            <a:spLocks noGrp="1" noChangeArrowheads="1"/>
          </p:cNvSpPr>
          <p:nvPr>
            <p:ph type="dt" sz="half" idx="10"/>
          </p:nvPr>
        </p:nvSpPr>
        <p:spPr>
          <a:ln/>
        </p:spPr>
        <p:txBody>
          <a:bodyPr/>
          <a:lstStyle>
            <a:lvl1pPr>
              <a:defRPr/>
            </a:lvl1pPr>
          </a:lstStyle>
          <a:p>
            <a:pPr>
              <a:defRPr/>
            </a:pPr>
            <a:fld id="{801D6C9B-B480-42FB-A185-C70FCBEDFB00}" type="datetimeFigureOut">
              <a:rPr lang="lt-LT"/>
              <a:pPr>
                <a:defRPr/>
              </a:pPr>
              <a:t>2012.04.18</a:t>
            </a:fld>
            <a:endParaRPr lang="lt-LT"/>
          </a:p>
        </p:txBody>
      </p:sp>
      <p:sp>
        <p:nvSpPr>
          <p:cNvPr id="4" name="Rectangle 5"/>
          <p:cNvSpPr>
            <a:spLocks noGrp="1" noChangeArrowheads="1"/>
          </p:cNvSpPr>
          <p:nvPr>
            <p:ph type="ftr" sz="quarter" idx="11"/>
          </p:nvPr>
        </p:nvSpPr>
        <p:spPr>
          <a:ln/>
        </p:spPr>
        <p:txBody>
          <a:bodyPr/>
          <a:lstStyle>
            <a:lvl1pPr>
              <a:defRPr/>
            </a:lvl1pPr>
          </a:lstStyle>
          <a:p>
            <a:pPr>
              <a:defRPr/>
            </a:pPr>
            <a:endParaRPr lang="lt-LT"/>
          </a:p>
        </p:txBody>
      </p:sp>
      <p:sp>
        <p:nvSpPr>
          <p:cNvPr id="5" name="Rectangle 6"/>
          <p:cNvSpPr>
            <a:spLocks noGrp="1" noChangeArrowheads="1"/>
          </p:cNvSpPr>
          <p:nvPr>
            <p:ph type="sldNum" sz="quarter" idx="12"/>
          </p:nvPr>
        </p:nvSpPr>
        <p:spPr>
          <a:ln/>
        </p:spPr>
        <p:txBody>
          <a:bodyPr/>
          <a:lstStyle>
            <a:lvl1pPr>
              <a:defRPr/>
            </a:lvl1pPr>
          </a:lstStyle>
          <a:p>
            <a:pPr>
              <a:defRPr/>
            </a:pPr>
            <a:fld id="{9AC7A7B7-ED82-44DC-BAFC-682D14857BA6}" type="slidenum">
              <a:rPr lang="lt-LT"/>
              <a:pPr>
                <a:defRPr/>
              </a:pPr>
              <a:t>‹#›</a:t>
            </a:fld>
            <a:endParaRPr lang="lt-L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B56736D-0572-4687-96A7-3771C65AB748}" type="datetimeFigureOut">
              <a:rPr lang="lt-LT"/>
              <a:pPr>
                <a:defRPr/>
              </a:pPr>
              <a:t>2012.04.18</a:t>
            </a:fld>
            <a:endParaRPr lang="lt-LT"/>
          </a:p>
        </p:txBody>
      </p:sp>
      <p:sp>
        <p:nvSpPr>
          <p:cNvPr id="3" name="Rectangle 5"/>
          <p:cNvSpPr>
            <a:spLocks noGrp="1" noChangeArrowheads="1"/>
          </p:cNvSpPr>
          <p:nvPr>
            <p:ph type="ftr" sz="quarter" idx="11"/>
          </p:nvPr>
        </p:nvSpPr>
        <p:spPr>
          <a:ln/>
        </p:spPr>
        <p:txBody>
          <a:bodyPr/>
          <a:lstStyle>
            <a:lvl1pPr>
              <a:defRPr/>
            </a:lvl1pPr>
          </a:lstStyle>
          <a:p>
            <a:pPr>
              <a:defRPr/>
            </a:pPr>
            <a:endParaRPr lang="lt-LT"/>
          </a:p>
        </p:txBody>
      </p:sp>
      <p:sp>
        <p:nvSpPr>
          <p:cNvPr id="4" name="Rectangle 6"/>
          <p:cNvSpPr>
            <a:spLocks noGrp="1" noChangeArrowheads="1"/>
          </p:cNvSpPr>
          <p:nvPr>
            <p:ph type="sldNum" sz="quarter" idx="12"/>
          </p:nvPr>
        </p:nvSpPr>
        <p:spPr>
          <a:ln/>
        </p:spPr>
        <p:txBody>
          <a:bodyPr/>
          <a:lstStyle>
            <a:lvl1pPr>
              <a:defRPr/>
            </a:lvl1pPr>
          </a:lstStyle>
          <a:p>
            <a:pPr>
              <a:defRPr/>
            </a:pPr>
            <a:fld id="{6E4D188E-86F4-4BDC-BE89-E17BFB6133B4}" type="slidenum">
              <a:rPr lang="lt-LT"/>
              <a:pPr>
                <a:defRPr/>
              </a:pPr>
              <a:t>‹#›</a:t>
            </a:fld>
            <a:endParaRPr lang="lt-L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979E06D-6E5B-422C-B22E-56DF82EA7B17}" type="datetimeFigureOut">
              <a:rPr lang="lt-LT"/>
              <a:pPr>
                <a:defRPr/>
              </a:pPr>
              <a:t>2012.04.18</a:t>
            </a:fld>
            <a:endParaRPr 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lt-LT"/>
          </a:p>
        </p:txBody>
      </p:sp>
      <p:sp>
        <p:nvSpPr>
          <p:cNvPr id="7" name="Rectangle 6"/>
          <p:cNvSpPr>
            <a:spLocks noGrp="1" noChangeArrowheads="1"/>
          </p:cNvSpPr>
          <p:nvPr>
            <p:ph type="sldNum" sz="quarter" idx="12"/>
          </p:nvPr>
        </p:nvSpPr>
        <p:spPr>
          <a:ln/>
        </p:spPr>
        <p:txBody>
          <a:bodyPr/>
          <a:lstStyle>
            <a:lvl1pPr>
              <a:defRPr/>
            </a:lvl1pPr>
          </a:lstStyle>
          <a:p>
            <a:pPr>
              <a:defRPr/>
            </a:pPr>
            <a:fld id="{E9CE5B93-7322-4825-97DD-A5AD0DB9231B}" type="slidenum">
              <a:rPr lang="lt-LT"/>
              <a:pPr>
                <a:defRPr/>
              </a:pPr>
              <a:t>‹#›</a:t>
            </a:fld>
            <a:endParaRPr lang="lt-L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771D58FC-C5E3-404C-A59E-188E3453AED1}" type="datetimeFigureOut">
              <a:rPr lang="lt-LT"/>
              <a:pPr>
                <a:defRPr/>
              </a:pPr>
              <a:t>2012.04.18</a:t>
            </a:fld>
            <a:endParaRPr 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lt-LT"/>
          </a:p>
        </p:txBody>
      </p:sp>
      <p:sp>
        <p:nvSpPr>
          <p:cNvPr id="7" name="Rectangle 6"/>
          <p:cNvSpPr>
            <a:spLocks noGrp="1" noChangeArrowheads="1"/>
          </p:cNvSpPr>
          <p:nvPr>
            <p:ph type="sldNum" sz="quarter" idx="12"/>
          </p:nvPr>
        </p:nvSpPr>
        <p:spPr>
          <a:ln/>
        </p:spPr>
        <p:txBody>
          <a:bodyPr/>
          <a:lstStyle>
            <a:lvl1pPr>
              <a:defRPr/>
            </a:lvl1pPr>
          </a:lstStyle>
          <a:p>
            <a:pPr>
              <a:defRPr/>
            </a:pPr>
            <a:fld id="{05922A46-6A0E-407F-8024-0DC653420C7B}" type="slidenum">
              <a:rPr lang="lt-LT"/>
              <a:pPr>
                <a:defRPr/>
              </a:pPr>
              <a:t>‹#›</a:t>
            </a:fld>
            <a:endParaRPr lang="lt-L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p:cNvSpPr>
            <a:spLocks noGrp="1" noChangeArrowheads="1"/>
          </p:cNvSpPr>
          <p:nvPr>
            <p:ph type="dt" sz="half" idx="10"/>
          </p:nvPr>
        </p:nvSpPr>
        <p:spPr>
          <a:ln/>
        </p:spPr>
        <p:txBody>
          <a:bodyPr/>
          <a:lstStyle>
            <a:lvl1pPr>
              <a:defRPr/>
            </a:lvl1pPr>
          </a:lstStyle>
          <a:p>
            <a:pPr>
              <a:defRPr/>
            </a:pPr>
            <a:fld id="{53AE6E12-CFD6-417D-9277-2FA2CE1765E4}" type="datetimeFigureOut">
              <a:rPr lang="lt-LT"/>
              <a:pPr>
                <a:defRPr/>
              </a:pPr>
              <a:t>2012.04.18</a:t>
            </a:fld>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BC5EA17E-0650-4102-8CCC-831780A52BAD}" type="slidenum">
              <a:rPr lang="lt-LT"/>
              <a:pPr>
                <a:defRPr/>
              </a:pPr>
              <a:t>‹#›</a:t>
            </a:fld>
            <a:endParaRPr lang="lt-L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p:cNvSpPr>
            <a:spLocks noGrp="1" noChangeArrowheads="1"/>
          </p:cNvSpPr>
          <p:nvPr>
            <p:ph type="dt" sz="half" idx="10"/>
          </p:nvPr>
        </p:nvSpPr>
        <p:spPr>
          <a:ln/>
        </p:spPr>
        <p:txBody>
          <a:bodyPr/>
          <a:lstStyle>
            <a:lvl1pPr>
              <a:defRPr/>
            </a:lvl1pPr>
          </a:lstStyle>
          <a:p>
            <a:pPr>
              <a:defRPr/>
            </a:pPr>
            <a:fld id="{047C1AA7-6BCF-4E4E-8F01-FFA83FA7C87F}" type="datetimeFigureOut">
              <a:rPr lang="lt-LT"/>
              <a:pPr>
                <a:defRPr/>
              </a:pPr>
              <a:t>2012.04.18</a:t>
            </a:fld>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64DBF108-23F4-4A34-8370-8E2CF7A68BA7}" type="slidenum">
              <a:rPr lang="lt-LT"/>
              <a:pPr>
                <a:defRPr/>
              </a:pPr>
              <a:t>‹#›</a:t>
            </a:fld>
            <a:endParaRPr lang="lt-L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pPr eaLnBrk="0" hangingPunct="0">
              <a:defRPr/>
            </a:pPr>
            <a:endParaRPr lang="en-US"/>
          </a:p>
        </p:txBody>
      </p:sp>
      <p:grpSp>
        <p:nvGrpSpPr>
          <p:cNvPr id="5" name="Group 8"/>
          <p:cNvGrpSpPr>
            <a:grpSpLocks/>
          </p:cNvGrpSpPr>
          <p:nvPr/>
        </p:nvGrpSpPr>
        <p:grpSpPr bwMode="auto">
          <a:xfrm>
            <a:off x="195263" y="234950"/>
            <a:ext cx="3787775" cy="1778000"/>
            <a:chOff x="123" y="148"/>
            <a:chExt cx="2386" cy="1120"/>
          </a:xfrm>
        </p:grpSpPr>
        <p:sp>
          <p:nvSpPr>
            <p:cNvPr id="6"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pPr eaLnBrk="0" hangingPunct="0">
                <a:defRPr/>
              </a:pPr>
              <a:endParaRPr lang="en-US"/>
            </a:p>
          </p:txBody>
        </p:sp>
        <p:sp>
          <p:nvSpPr>
            <p:cNvPr id="7"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pPr eaLnBrk="0" hangingPunct="0">
                <a:defRPr/>
              </a:pPr>
              <a:endParaRPr lang="en-US"/>
            </a:p>
          </p:txBody>
        </p:sp>
        <p:sp>
          <p:nvSpPr>
            <p:cNvPr id="8"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eaLnBrk="0" hangingPunct="0">
                <a:defRPr/>
              </a:pPr>
              <a:endParaRPr lang="en-US"/>
            </a:p>
          </p:txBody>
        </p:sp>
        <p:grpSp>
          <p:nvGrpSpPr>
            <p:cNvPr id="9" name="Group 12"/>
            <p:cNvGrpSpPr>
              <a:grpSpLocks/>
            </p:cNvGrpSpPr>
            <p:nvPr userDrawn="1"/>
          </p:nvGrpSpPr>
          <p:grpSpPr bwMode="auto">
            <a:xfrm>
              <a:off x="123" y="148"/>
              <a:ext cx="2386" cy="1081"/>
              <a:chOff x="123" y="148"/>
              <a:chExt cx="2386" cy="1081"/>
            </a:xfrm>
          </p:grpSpPr>
          <p:sp>
            <p:nvSpPr>
              <p:cNvPr id="10"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eaLnBrk="0" hangingPunct="0">
                  <a:defRPr/>
                </a:pPr>
                <a:endParaRPr lang="en-US"/>
              </a:p>
            </p:txBody>
          </p:sp>
          <p:sp>
            <p:nvSpPr>
              <p:cNvPr id="11"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eaLnBrk="0" hangingPunct="0">
                  <a:defRPr/>
                </a:pPr>
                <a:endParaRPr lang="en-US"/>
              </a:p>
            </p:txBody>
          </p:sp>
          <p:sp>
            <p:nvSpPr>
              <p:cNvPr id="12"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eaLnBrk="0" hangingPunct="0">
                  <a:defRPr/>
                </a:pPr>
                <a:endParaRPr lang="en-US"/>
              </a:p>
            </p:txBody>
          </p:sp>
          <p:sp>
            <p:nvSpPr>
              <p:cNvPr id="13"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eaLnBrk="0" hangingPunct="0">
                  <a:defRPr/>
                </a:pPr>
                <a:endParaRPr lang="en-US"/>
              </a:p>
            </p:txBody>
          </p:sp>
          <p:sp>
            <p:nvSpPr>
              <p:cNvPr id="14"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eaLnBrk="0" hangingPunct="0">
                  <a:defRPr/>
                </a:pPr>
                <a:endParaRPr lang="en-US"/>
              </a:p>
            </p:txBody>
          </p:sp>
        </p:grpSp>
      </p:grpSp>
      <p:grpSp>
        <p:nvGrpSpPr>
          <p:cNvPr id="15" name="Group 18"/>
          <p:cNvGrpSpPr>
            <a:grpSpLocks/>
          </p:cNvGrpSpPr>
          <p:nvPr/>
        </p:nvGrpSpPr>
        <p:grpSpPr bwMode="auto">
          <a:xfrm>
            <a:off x="7915275" y="4368800"/>
            <a:ext cx="742950" cy="1058863"/>
            <a:chOff x="4986" y="2752"/>
            <a:chExt cx="468" cy="667"/>
          </a:xfrm>
        </p:grpSpPr>
        <p:sp>
          <p:nvSpPr>
            <p:cNvPr id="16"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pPr eaLnBrk="0" hangingPunct="0">
                <a:defRPr/>
              </a:pPr>
              <a:endParaRPr lang="en-US"/>
            </a:p>
          </p:txBody>
        </p:sp>
        <p:sp>
          <p:nvSpPr>
            <p:cNvPr id="17"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pPr eaLnBrk="0" hangingPunct="0">
                <a:defRPr/>
              </a:pPr>
              <a:endParaRPr lang="en-US"/>
            </a:p>
          </p:txBody>
        </p:sp>
        <p:sp>
          <p:nvSpPr>
            <p:cNvPr id="18" name="Freeform 21"/>
            <p:cNvSpPr>
              <a:spLocks/>
            </p:cNvSpPr>
            <p:nvPr userDrawn="1"/>
          </p:nvSpPr>
          <p:spPr bwMode="auto">
            <a:xfrm rot="7320404">
              <a:off x="5000" y="2913"/>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eaLnBrk="0" hangingPunct="0">
                <a:defRPr/>
              </a:pPr>
              <a:endParaRPr lang="en-US"/>
            </a:p>
          </p:txBody>
        </p:sp>
        <p:grpSp>
          <p:nvGrpSpPr>
            <p:cNvPr id="19" name="Group 22"/>
            <p:cNvGrpSpPr>
              <a:grpSpLocks/>
            </p:cNvGrpSpPr>
            <p:nvPr userDrawn="1"/>
          </p:nvGrpSpPr>
          <p:grpSpPr bwMode="auto">
            <a:xfrm>
              <a:off x="4986" y="2752"/>
              <a:ext cx="469" cy="667"/>
              <a:chOff x="4986" y="2752"/>
              <a:chExt cx="469" cy="667"/>
            </a:xfrm>
          </p:grpSpPr>
          <p:sp>
            <p:nvSpPr>
              <p:cNvPr id="20"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eaLnBrk="0" hangingPunct="0">
                  <a:defRPr/>
                </a:pPr>
                <a:endParaRPr lang="en-US"/>
              </a:p>
            </p:txBody>
          </p:sp>
          <p:sp>
            <p:nvSpPr>
              <p:cNvPr id="21"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eaLnBrk="0" hangingPunct="0">
                  <a:defRPr/>
                </a:pPr>
                <a:endParaRPr lang="en-US"/>
              </a:p>
            </p:txBody>
          </p:sp>
          <p:sp>
            <p:nvSpPr>
              <p:cNvPr id="22"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eaLnBrk="0" hangingPunct="0">
                  <a:defRPr/>
                </a:pPr>
                <a:endParaRPr lang="en-US"/>
              </a:p>
            </p:txBody>
          </p:sp>
          <p:sp>
            <p:nvSpPr>
              <p:cNvPr id="23" name="Freeform 26"/>
              <p:cNvSpPr>
                <a:spLocks/>
              </p:cNvSpPr>
              <p:nvPr userDrawn="1"/>
            </p:nvSpPr>
            <p:spPr bwMode="auto">
              <a:xfrm rot="7320404">
                <a:off x="5364" y="2873"/>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eaLnBrk="0" hangingPunct="0">
                  <a:defRPr/>
                </a:pPr>
                <a:endParaRPr lang="en-US"/>
              </a:p>
            </p:txBody>
          </p:sp>
          <p:sp>
            <p:nvSpPr>
              <p:cNvPr id="24" name="Freeform 27"/>
              <p:cNvSpPr>
                <a:spLocks/>
              </p:cNvSpPr>
              <p:nvPr userDrawn="1"/>
            </p:nvSpPr>
            <p:spPr bwMode="auto">
              <a:xfrm rot="7320404">
                <a:off x="5137"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eaLnBrk="0" hangingPunct="0">
                  <a:defRPr/>
                </a:pPr>
                <a:endParaRPr lang="en-US"/>
              </a:p>
            </p:txBody>
          </p:sp>
        </p:grpSp>
      </p:grpSp>
      <p:sp>
        <p:nvSpPr>
          <p:cNvPr id="25"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pPr eaLnBrk="0" hangingPunct="0">
              <a:defRPr/>
            </a:pPr>
            <a:endParaRPr lang="en-US"/>
          </a:p>
        </p:txBody>
      </p:sp>
      <p:sp>
        <p:nvSpPr>
          <p:cNvPr id="26"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pPr eaLnBrk="0" hangingPunct="0">
              <a:defRPr/>
            </a:pPr>
            <a:endParaRPr lang="en-US"/>
          </a:p>
        </p:txBody>
      </p:sp>
      <p:sp>
        <p:nvSpPr>
          <p:cNvPr id="94211"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lvl1pPr>
          </a:lstStyle>
          <a:p>
            <a:r>
              <a:rPr lang="en-US"/>
              <a:t>Click to edit Master title style</a:t>
            </a:r>
          </a:p>
        </p:txBody>
      </p:sp>
      <p:sp>
        <p:nvSpPr>
          <p:cNvPr id="94212" name="Rectangle 4"/>
          <p:cNvSpPr>
            <a:spLocks noGrp="1" noChangeArrowheads="1"/>
          </p:cNvSpPr>
          <p:nvPr>
            <p:ph type="subTitle" idx="1"/>
          </p:nvPr>
        </p:nvSpPr>
        <p:spPr>
          <a:xfrm>
            <a:off x="1549400" y="4051300"/>
            <a:ext cx="6032500" cy="1003300"/>
          </a:xfrm>
        </p:spPr>
        <p:txBody>
          <a:bodyPr/>
          <a:lstStyle>
            <a:lvl1pPr marL="0" indent="0" algn="ctr">
              <a:buFont typeface="Symbol" pitchFamily="18" charset="2"/>
              <a:buNone/>
              <a:defRPr/>
            </a:lvl1pPr>
          </a:lstStyle>
          <a:p>
            <a:r>
              <a:rPr lang="en-US"/>
              <a:t>Click to edit Master subtitle style</a:t>
            </a:r>
          </a:p>
        </p:txBody>
      </p:sp>
      <p:sp>
        <p:nvSpPr>
          <p:cNvPr id="27" name="Rectangle 5"/>
          <p:cNvSpPr>
            <a:spLocks noGrp="1" noChangeArrowheads="1"/>
          </p:cNvSpPr>
          <p:nvPr>
            <p:ph type="dt" sz="half" idx="10"/>
          </p:nvPr>
        </p:nvSpPr>
        <p:spPr/>
        <p:txBody>
          <a:bodyPr/>
          <a:lstStyle>
            <a:lvl1pPr>
              <a:defRPr/>
            </a:lvl1pPr>
          </a:lstStyle>
          <a:p>
            <a:pPr>
              <a:defRPr/>
            </a:pPr>
            <a:endParaRPr lang="en-US"/>
          </a:p>
        </p:txBody>
      </p:sp>
      <p:sp>
        <p:nvSpPr>
          <p:cNvPr id="28" name="Rectangle 6"/>
          <p:cNvSpPr>
            <a:spLocks noGrp="1" noChangeArrowheads="1"/>
          </p:cNvSpPr>
          <p:nvPr>
            <p:ph type="ftr" sz="quarter" idx="11"/>
          </p:nvPr>
        </p:nvSpPr>
        <p:spPr/>
        <p:txBody>
          <a:bodyPr/>
          <a:lstStyle>
            <a:lvl1pPr>
              <a:defRPr/>
            </a:lvl1pPr>
          </a:lstStyle>
          <a:p>
            <a:pPr>
              <a:defRPr/>
            </a:pPr>
            <a:endParaRPr lang="en-US"/>
          </a:p>
        </p:txBody>
      </p:sp>
      <p:sp>
        <p:nvSpPr>
          <p:cNvPr id="29" name="Rectangle 7"/>
          <p:cNvSpPr>
            <a:spLocks noGrp="1" noChangeArrowheads="1"/>
          </p:cNvSpPr>
          <p:nvPr>
            <p:ph type="sldNum" sz="quarter" idx="12"/>
          </p:nvPr>
        </p:nvSpPr>
        <p:spPr/>
        <p:txBody>
          <a:bodyPr/>
          <a:lstStyle>
            <a:lvl1pPr>
              <a:defRPr/>
            </a:lvl1pPr>
          </a:lstStyle>
          <a:p>
            <a:pPr>
              <a:defRPr/>
            </a:pPr>
            <a:fld id="{A8CBAB3F-2828-46A9-8436-3397CBA054CD}" type="slidenum">
              <a:rPr lang="en-US"/>
              <a:pPr>
                <a:defRPr/>
              </a:pPr>
              <a:t>‹#›</a:t>
            </a:fld>
            <a:endParaRPr 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33400" y="15240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01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lvl1pPr>
          </a:lstStyle>
          <a:p>
            <a:pPr>
              <a:defRPr/>
            </a:pPr>
            <a:endParaRPr lang="en-US"/>
          </a:p>
        </p:txBody>
      </p:sp>
      <p:sp>
        <p:nvSpPr>
          <p:cNvPr id="901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901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F624BFB-C594-473D-9DC4-22CBAF4B24D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ransition spd="med">
    <p:push dir="r"/>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accent2"/>
          </a:solidFill>
          <a:latin typeface="+mj-lt"/>
          <a:ea typeface="+mj-ea"/>
          <a:cs typeface="+mj-cs"/>
        </a:defRPr>
      </a:lvl1pPr>
      <a:lvl2pPr algn="ctr" rtl="0" eaLnBrk="0" fontAlgn="base" hangingPunct="0">
        <a:spcBef>
          <a:spcPct val="0"/>
        </a:spcBef>
        <a:spcAft>
          <a:spcPct val="0"/>
        </a:spcAft>
        <a:defRPr sz="4400">
          <a:solidFill>
            <a:schemeClr val="accent2"/>
          </a:solidFill>
          <a:latin typeface="Comic Sans MS" pitchFamily="66" charset="0"/>
        </a:defRPr>
      </a:lvl2pPr>
      <a:lvl3pPr algn="ctr" rtl="0" eaLnBrk="0" fontAlgn="base" hangingPunct="0">
        <a:spcBef>
          <a:spcPct val="0"/>
        </a:spcBef>
        <a:spcAft>
          <a:spcPct val="0"/>
        </a:spcAft>
        <a:defRPr sz="4400">
          <a:solidFill>
            <a:schemeClr val="accent2"/>
          </a:solidFill>
          <a:latin typeface="Comic Sans MS" pitchFamily="66" charset="0"/>
        </a:defRPr>
      </a:lvl3pPr>
      <a:lvl4pPr algn="ctr" rtl="0" eaLnBrk="0" fontAlgn="base" hangingPunct="0">
        <a:spcBef>
          <a:spcPct val="0"/>
        </a:spcBef>
        <a:spcAft>
          <a:spcPct val="0"/>
        </a:spcAft>
        <a:defRPr sz="4400">
          <a:solidFill>
            <a:schemeClr val="accent2"/>
          </a:solidFill>
          <a:latin typeface="Comic Sans MS" pitchFamily="66" charset="0"/>
        </a:defRPr>
      </a:lvl4pPr>
      <a:lvl5pPr algn="ctr" rtl="0" eaLnBrk="0" fontAlgn="base" hangingPunct="0">
        <a:spcBef>
          <a:spcPct val="0"/>
        </a:spcBef>
        <a:spcAft>
          <a:spcPct val="0"/>
        </a:spcAft>
        <a:defRPr sz="4400">
          <a:solidFill>
            <a:schemeClr val="accent2"/>
          </a:solidFill>
          <a:latin typeface="Comic Sans MS" pitchFamily="66" charset="0"/>
        </a:defRPr>
      </a:lvl5pPr>
      <a:lvl6pPr marL="457200" algn="ctr" rtl="0" eaLnBrk="1" fontAlgn="base" hangingPunct="1">
        <a:spcBef>
          <a:spcPct val="0"/>
        </a:spcBef>
        <a:spcAft>
          <a:spcPct val="0"/>
        </a:spcAft>
        <a:defRPr sz="4400">
          <a:solidFill>
            <a:schemeClr val="accent2"/>
          </a:solidFill>
          <a:latin typeface="Comic Sans MS" pitchFamily="66" charset="0"/>
        </a:defRPr>
      </a:lvl6pPr>
      <a:lvl7pPr marL="914400" algn="ctr" rtl="0" eaLnBrk="1" fontAlgn="base" hangingPunct="1">
        <a:spcBef>
          <a:spcPct val="0"/>
        </a:spcBef>
        <a:spcAft>
          <a:spcPct val="0"/>
        </a:spcAft>
        <a:defRPr sz="4400">
          <a:solidFill>
            <a:schemeClr val="accent2"/>
          </a:solidFill>
          <a:latin typeface="Comic Sans MS" pitchFamily="66" charset="0"/>
        </a:defRPr>
      </a:lvl7pPr>
      <a:lvl8pPr marL="1371600" algn="ctr" rtl="0" eaLnBrk="1" fontAlgn="base" hangingPunct="1">
        <a:spcBef>
          <a:spcPct val="0"/>
        </a:spcBef>
        <a:spcAft>
          <a:spcPct val="0"/>
        </a:spcAft>
        <a:defRPr sz="4400">
          <a:solidFill>
            <a:schemeClr val="accent2"/>
          </a:solidFill>
          <a:latin typeface="Comic Sans MS" pitchFamily="66" charset="0"/>
        </a:defRPr>
      </a:lvl8pPr>
      <a:lvl9pPr marL="1828800" algn="ctr" rtl="0" eaLnBrk="1" fontAlgn="base" hangingPunct="1">
        <a:spcBef>
          <a:spcPct val="0"/>
        </a:spcBef>
        <a:spcAft>
          <a:spcPct val="0"/>
        </a:spcAft>
        <a:defRPr sz="4400">
          <a:solidFill>
            <a:schemeClr val="accent2"/>
          </a:solidFill>
          <a:latin typeface="Comic Sans MS" pitchFamily="66" charset="0"/>
        </a:defRPr>
      </a:lvl9pPr>
    </p:titleStyle>
    <p:bodyStyle>
      <a:lvl1pPr marL="342900" indent="-342900" algn="l" rtl="0" eaLnBrk="0" fontAlgn="base" hangingPunct="0">
        <a:spcBef>
          <a:spcPct val="20000"/>
        </a:spcBef>
        <a:spcAft>
          <a:spcPct val="0"/>
        </a:spcAft>
        <a:buClr>
          <a:srgbClr val="3333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FF9933"/>
        </a:buClr>
        <a:buChar char="•"/>
        <a:defRPr sz="2800">
          <a:solidFill>
            <a:schemeClr val="tx1"/>
          </a:solidFill>
          <a:latin typeface="+mn-lt"/>
        </a:defRPr>
      </a:lvl2pPr>
      <a:lvl3pPr marL="1143000" indent="-228600" algn="l" rtl="0" eaLnBrk="0" fontAlgn="base" hangingPunct="0">
        <a:spcBef>
          <a:spcPct val="20000"/>
        </a:spcBef>
        <a:spcAft>
          <a:spcPct val="0"/>
        </a:spcAft>
        <a:buClr>
          <a:srgbClr val="009E00"/>
        </a:buClr>
        <a:buChar char="•"/>
        <a:defRPr sz="2400">
          <a:solidFill>
            <a:schemeClr val="tx1"/>
          </a:solidFill>
          <a:latin typeface="+mn-lt"/>
        </a:defRPr>
      </a:lvl3pPr>
      <a:lvl4pPr marL="1600200" indent="-228600" algn="l" rtl="0" eaLnBrk="0" fontAlgn="base" hangingPunct="0">
        <a:spcBef>
          <a:spcPct val="20000"/>
        </a:spcBef>
        <a:spcAft>
          <a:spcPct val="0"/>
        </a:spcAft>
        <a:buClr>
          <a:srgbClr val="009E00"/>
        </a:buClr>
        <a:buChar char="•"/>
        <a:defRPr sz="2000">
          <a:solidFill>
            <a:schemeClr val="tx1"/>
          </a:solidFill>
          <a:latin typeface="+mn-lt"/>
        </a:defRPr>
      </a:lvl4pPr>
      <a:lvl5pPr marL="2057400" indent="-228600" algn="l" rtl="0" eaLnBrk="0" fontAlgn="base" hangingPunct="0">
        <a:spcBef>
          <a:spcPct val="20000"/>
        </a:spcBef>
        <a:spcAft>
          <a:spcPct val="0"/>
        </a:spcAft>
        <a:buClr>
          <a:srgbClr val="009E00"/>
        </a:buClr>
        <a:buChar char="•"/>
        <a:defRPr sz="2000">
          <a:solidFill>
            <a:schemeClr val="tx1"/>
          </a:solidFill>
          <a:latin typeface="+mn-lt"/>
        </a:defRPr>
      </a:lvl5pPr>
      <a:lvl6pPr marL="2514600" indent="-228600" algn="l" rtl="0" eaLnBrk="1" fontAlgn="base" hangingPunct="1">
        <a:spcBef>
          <a:spcPct val="20000"/>
        </a:spcBef>
        <a:spcAft>
          <a:spcPct val="0"/>
        </a:spcAft>
        <a:buClr>
          <a:srgbClr val="009E00"/>
        </a:buClr>
        <a:buChar char="•"/>
        <a:defRPr sz="2000">
          <a:solidFill>
            <a:schemeClr val="tx1"/>
          </a:solidFill>
          <a:latin typeface="+mn-lt"/>
        </a:defRPr>
      </a:lvl6pPr>
      <a:lvl7pPr marL="2971800" indent="-228600" algn="l" rtl="0" eaLnBrk="1" fontAlgn="base" hangingPunct="1">
        <a:spcBef>
          <a:spcPct val="20000"/>
        </a:spcBef>
        <a:spcAft>
          <a:spcPct val="0"/>
        </a:spcAft>
        <a:buClr>
          <a:srgbClr val="009E00"/>
        </a:buClr>
        <a:buChar char="•"/>
        <a:defRPr sz="2000">
          <a:solidFill>
            <a:schemeClr val="tx1"/>
          </a:solidFill>
          <a:latin typeface="+mn-lt"/>
        </a:defRPr>
      </a:lvl7pPr>
      <a:lvl8pPr marL="3429000" indent="-228600" algn="l" rtl="0" eaLnBrk="1" fontAlgn="base" hangingPunct="1">
        <a:spcBef>
          <a:spcPct val="20000"/>
        </a:spcBef>
        <a:spcAft>
          <a:spcPct val="0"/>
        </a:spcAft>
        <a:buClr>
          <a:srgbClr val="009E00"/>
        </a:buClr>
        <a:buChar char="•"/>
        <a:defRPr sz="2000">
          <a:solidFill>
            <a:schemeClr val="tx1"/>
          </a:solidFill>
          <a:latin typeface="+mn-lt"/>
        </a:defRPr>
      </a:lvl8pPr>
      <a:lvl9pPr marL="3886200" indent="-228600" algn="l" rtl="0" eaLnBrk="1" fontAlgn="base" hangingPunct="1">
        <a:spcBef>
          <a:spcPct val="20000"/>
        </a:spcBef>
        <a:spcAft>
          <a:spcPct val="0"/>
        </a:spcAft>
        <a:buClr>
          <a:srgbClr val="009E00"/>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lt-LT" smtClean="0"/>
              <a:t>Click to edit Master title style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p>
        </p:txBody>
      </p:sp>
      <p:sp>
        <p:nvSpPr>
          <p:cNvPr id="4915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fld id="{0D88C681-FA16-4670-A7BF-5B56937D7FD6}" type="datetimeFigureOut">
              <a:rPr lang="lt-LT"/>
              <a:pPr>
                <a:defRPr/>
              </a:pPr>
              <a:t>2012.04.18</a:t>
            </a:fld>
            <a:endParaRPr lang="lt-LT"/>
          </a:p>
        </p:txBody>
      </p:sp>
      <p:sp>
        <p:nvSpPr>
          <p:cNvPr id="4915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lt-LT"/>
          </a:p>
        </p:txBody>
      </p:sp>
      <p:sp>
        <p:nvSpPr>
          <p:cNvPr id="4915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3D18E76-1596-42B8-8948-5AC219411618}" type="slidenum">
              <a:rPr lang="lt-LT"/>
              <a:pPr>
                <a:defRPr/>
              </a:pPr>
              <a:t>‹#›</a:t>
            </a:fld>
            <a:endParaRPr lang="lt-LT"/>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ransition spd="med">
    <p:random/>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3"/>
          <p:cNvSpPr>
            <a:spLocks noGrp="1" noChangeArrowheads="1"/>
          </p:cNvSpPr>
          <p:nvPr>
            <p:ph type="title"/>
          </p:nvPr>
        </p:nvSpPr>
        <p:spPr bwMode="auto">
          <a:xfrm>
            <a:off x="685800" y="381000"/>
            <a:ext cx="68707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5603"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6" name="Rectangle 5"/>
          <p:cNvSpPr>
            <a:spLocks noGrp="1" noChangeArrowheads="1"/>
          </p:cNvSpPr>
          <p:nvPr>
            <p:ph type="dt" sz="half" idx="2"/>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400">
                <a:latin typeface="+mj-lt"/>
              </a:defRPr>
            </a:lvl1pPr>
          </a:lstStyle>
          <a:p>
            <a:pPr>
              <a:defRPr/>
            </a:pPr>
            <a:endParaRPr lang="en-US"/>
          </a:p>
        </p:txBody>
      </p:sp>
      <p:sp>
        <p:nvSpPr>
          <p:cNvPr id="77" name="Rectangle 6"/>
          <p:cNvSpPr>
            <a:spLocks noGrp="1" noChangeArrowheads="1"/>
          </p:cNvSpPr>
          <p:nvPr>
            <p:ph type="ftr" sz="quarter" idx="3"/>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a:latin typeface="+mj-lt"/>
              </a:defRPr>
            </a:lvl1pPr>
          </a:lstStyle>
          <a:p>
            <a:pPr>
              <a:defRPr/>
            </a:pPr>
            <a:endParaRPr lang="en-US"/>
          </a:p>
        </p:txBody>
      </p:sp>
      <p:sp>
        <p:nvSpPr>
          <p:cNvPr id="78" name="Rectangle 7"/>
          <p:cNvSpPr>
            <a:spLocks noGrp="1" noChangeArrowheads="1"/>
          </p:cNvSpPr>
          <p:nvPr>
            <p:ph type="sldNum" sz="quarter" idx="4"/>
          </p:nvPr>
        </p:nvSpPr>
        <p:spPr bwMode="auto">
          <a:xfrm>
            <a:off x="65532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atin typeface="+mj-lt"/>
              </a:defRPr>
            </a:lvl1pPr>
          </a:lstStyle>
          <a:p>
            <a:pPr>
              <a:defRPr/>
            </a:pPr>
            <a:fld id="{327FEE69-D99B-4D68-85CD-A7FF1CAF6D0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3" r:id="rId1"/>
  </p:sldLayoutIdLst>
  <p:transition spd="med">
    <p:random/>
  </p:transition>
  <p:txStyles>
    <p:titleStyle>
      <a:lvl1pPr algn="ctr" rtl="0" eaLnBrk="0" fontAlgn="base" hangingPunct="0">
        <a:spcBef>
          <a:spcPct val="0"/>
        </a:spcBef>
        <a:spcAft>
          <a:spcPct val="0"/>
        </a:spcAft>
        <a:defRPr sz="4400">
          <a:solidFill>
            <a:srgbClr val="333399"/>
          </a:solidFill>
          <a:latin typeface="Arial" charset="0"/>
          <a:ea typeface="+mj-ea"/>
          <a:cs typeface="+mj-cs"/>
        </a:defRPr>
      </a:lvl1pPr>
      <a:lvl2pPr algn="ctr" rtl="0" eaLnBrk="0" fontAlgn="base" hangingPunct="0">
        <a:spcBef>
          <a:spcPct val="0"/>
        </a:spcBef>
        <a:spcAft>
          <a:spcPct val="0"/>
        </a:spcAft>
        <a:defRPr sz="4400">
          <a:solidFill>
            <a:srgbClr val="333399"/>
          </a:solidFill>
          <a:latin typeface="Arial" charset="0"/>
        </a:defRPr>
      </a:lvl2pPr>
      <a:lvl3pPr algn="ctr" rtl="0" eaLnBrk="0" fontAlgn="base" hangingPunct="0">
        <a:spcBef>
          <a:spcPct val="0"/>
        </a:spcBef>
        <a:spcAft>
          <a:spcPct val="0"/>
        </a:spcAft>
        <a:defRPr sz="4400">
          <a:solidFill>
            <a:srgbClr val="333399"/>
          </a:solidFill>
          <a:latin typeface="Arial" charset="0"/>
        </a:defRPr>
      </a:lvl3pPr>
      <a:lvl4pPr algn="ctr" rtl="0" eaLnBrk="0" fontAlgn="base" hangingPunct="0">
        <a:spcBef>
          <a:spcPct val="0"/>
        </a:spcBef>
        <a:spcAft>
          <a:spcPct val="0"/>
        </a:spcAft>
        <a:defRPr sz="4400">
          <a:solidFill>
            <a:srgbClr val="333399"/>
          </a:solidFill>
          <a:latin typeface="Arial" charset="0"/>
        </a:defRPr>
      </a:lvl4pPr>
      <a:lvl5pPr algn="ctr" rtl="0" eaLnBrk="0" fontAlgn="base" hangingPunct="0">
        <a:spcBef>
          <a:spcPct val="0"/>
        </a:spcBef>
        <a:spcAft>
          <a:spcPct val="0"/>
        </a:spcAft>
        <a:defRPr sz="4400">
          <a:solidFill>
            <a:srgbClr val="333399"/>
          </a:solidFill>
          <a:latin typeface="Arial" charset="0"/>
        </a:defRPr>
      </a:lvl5pPr>
      <a:lvl6pPr marL="457200" algn="ctr" rtl="0" fontAlgn="base">
        <a:spcBef>
          <a:spcPct val="0"/>
        </a:spcBef>
        <a:spcAft>
          <a:spcPct val="0"/>
        </a:spcAft>
        <a:defRPr sz="4400">
          <a:solidFill>
            <a:srgbClr val="333399"/>
          </a:solidFill>
          <a:latin typeface="Comic Sans MS" pitchFamily="66" charset="0"/>
        </a:defRPr>
      </a:lvl6pPr>
      <a:lvl7pPr marL="914400" algn="ctr" rtl="0" fontAlgn="base">
        <a:spcBef>
          <a:spcPct val="0"/>
        </a:spcBef>
        <a:spcAft>
          <a:spcPct val="0"/>
        </a:spcAft>
        <a:defRPr sz="4400">
          <a:solidFill>
            <a:srgbClr val="333399"/>
          </a:solidFill>
          <a:latin typeface="Comic Sans MS" pitchFamily="66" charset="0"/>
        </a:defRPr>
      </a:lvl7pPr>
      <a:lvl8pPr marL="1371600" algn="ctr" rtl="0" fontAlgn="base">
        <a:spcBef>
          <a:spcPct val="0"/>
        </a:spcBef>
        <a:spcAft>
          <a:spcPct val="0"/>
        </a:spcAft>
        <a:defRPr sz="4400">
          <a:solidFill>
            <a:srgbClr val="333399"/>
          </a:solidFill>
          <a:latin typeface="Comic Sans MS" pitchFamily="66" charset="0"/>
        </a:defRPr>
      </a:lvl8pPr>
      <a:lvl9pPr marL="1828800" algn="ctr" rtl="0" fontAlgn="base">
        <a:spcBef>
          <a:spcPct val="0"/>
        </a:spcBef>
        <a:spcAft>
          <a:spcPct val="0"/>
        </a:spcAft>
        <a:defRPr sz="4400">
          <a:solidFill>
            <a:srgbClr val="333399"/>
          </a:solidFill>
          <a:latin typeface="Comic Sans MS" pitchFamily="66" charset="0"/>
        </a:defRPr>
      </a:lvl9pPr>
    </p:titleStyle>
    <p:bodyStyle>
      <a:lvl1pPr marL="342900" indent="-342900" algn="l" rtl="0" eaLnBrk="0" fontAlgn="base" hangingPunct="0">
        <a:spcBef>
          <a:spcPct val="20000"/>
        </a:spcBef>
        <a:spcAft>
          <a:spcPct val="0"/>
        </a:spcAft>
        <a:buClr>
          <a:schemeClr val="folHlink"/>
        </a:buClr>
        <a:buFont typeface="Symbol" pitchFamily="18" charset="2"/>
        <a:buChar char="·"/>
        <a:defRPr sz="32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bg2"/>
        </a:buClr>
        <a:buFont typeface="Symbol" pitchFamily="18" charset="2"/>
        <a:buChar char="·"/>
        <a:defRPr sz="2800">
          <a:solidFill>
            <a:schemeClr val="tx1"/>
          </a:solidFill>
          <a:latin typeface="Arial" charset="0"/>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Arial" charset="0"/>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Arial" charset="0"/>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Arial" charset="0"/>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8.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3"/>
          <a:srcRect/>
          <a:stretch>
            <a:fillRect r="-13717"/>
          </a:stretch>
        </a:blipFill>
        <a:effectLst/>
      </p:bgPr>
    </p:bg>
    <p:spTree>
      <p:nvGrpSpPr>
        <p:cNvPr id="1" name=""/>
        <p:cNvGrpSpPr/>
        <p:nvPr/>
      </p:nvGrpSpPr>
      <p:grpSpPr>
        <a:xfrm>
          <a:off x="0" y="0"/>
          <a:ext cx="0" cy="0"/>
          <a:chOff x="0" y="0"/>
          <a:chExt cx="0" cy="0"/>
        </a:xfrm>
      </p:grpSpPr>
      <p:sp>
        <p:nvSpPr>
          <p:cNvPr id="29698" name="Rectangle 4"/>
          <p:cNvSpPr>
            <a:spLocks noGrp="1" noChangeArrowheads="1"/>
          </p:cNvSpPr>
          <p:nvPr>
            <p:ph type="ctrTitle"/>
          </p:nvPr>
        </p:nvSpPr>
        <p:spPr>
          <a:xfrm>
            <a:off x="2466975" y="1679575"/>
            <a:ext cx="5410200" cy="1431925"/>
          </a:xfrm>
        </p:spPr>
        <p:txBody>
          <a:bodyPr/>
          <a:lstStyle/>
          <a:p>
            <a:pPr eaLnBrk="1" hangingPunct="1"/>
            <a:r>
              <a:rPr lang="lt-LT" sz="2400" smtClean="0">
                <a:latin typeface="Arial" charset="0"/>
              </a:rPr>
              <a:t>VšĮ Kauno šv.Mato vidurinė mokykla</a:t>
            </a:r>
            <a:br>
              <a:rPr lang="lt-LT" sz="2400" smtClean="0">
                <a:latin typeface="Arial" charset="0"/>
              </a:rPr>
            </a:br>
            <a:endParaRPr lang="en-US" sz="2400" smtClean="0">
              <a:latin typeface="Arial" charset="0"/>
            </a:endParaRPr>
          </a:p>
        </p:txBody>
      </p:sp>
      <p:sp>
        <p:nvSpPr>
          <p:cNvPr id="29699" name="Rectangle 5"/>
          <p:cNvSpPr>
            <a:spLocks noGrp="1" noChangeArrowheads="1"/>
          </p:cNvSpPr>
          <p:nvPr>
            <p:ph type="subTitle" idx="1"/>
          </p:nvPr>
        </p:nvSpPr>
        <p:spPr>
          <a:xfrm>
            <a:off x="3425825" y="3186113"/>
            <a:ext cx="4194175" cy="746125"/>
          </a:xfrm>
        </p:spPr>
        <p:txBody>
          <a:bodyPr/>
          <a:lstStyle/>
          <a:p>
            <a:pPr eaLnBrk="1" hangingPunct="1">
              <a:lnSpc>
                <a:spcPct val="90000"/>
              </a:lnSpc>
            </a:pPr>
            <a:r>
              <a:rPr lang="lt-LT" sz="2400" smtClean="0">
                <a:solidFill>
                  <a:srgbClr val="FF3300"/>
                </a:solidFill>
              </a:rPr>
              <a:t>Sveiki, 5d klasės mokiniai</a:t>
            </a:r>
            <a:r>
              <a:rPr lang="en-US" sz="2400" smtClean="0">
                <a:solidFill>
                  <a:srgbClr val="FF3300"/>
                </a:solidFill>
              </a:rPr>
              <a:t>!</a:t>
            </a:r>
          </a:p>
        </p:txBody>
      </p:sp>
    </p:spTree>
  </p:cSld>
  <p:clrMapOvr>
    <a:masterClrMapping/>
  </p:clrMapOvr>
  <p:transition spd="med">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4"/>
          <p:cNvSpPr>
            <a:spLocks noGrp="1" noChangeArrowheads="1"/>
          </p:cNvSpPr>
          <p:nvPr>
            <p:ph type="title" idx="4294967295"/>
          </p:nvPr>
        </p:nvSpPr>
        <p:spPr>
          <a:xfrm>
            <a:off x="361950" y="76200"/>
            <a:ext cx="8229600" cy="1555750"/>
          </a:xfrm>
        </p:spPr>
        <p:txBody>
          <a:bodyPr anchor="b">
            <a:spAutoFit/>
          </a:bodyPr>
          <a:lstStyle/>
          <a:p>
            <a:pPr eaLnBrk="1" hangingPunct="1"/>
            <a:r>
              <a:rPr lang="lt-LT" sz="4800" smtClean="0"/>
              <a:t>Kur keliausime?</a:t>
            </a:r>
            <a:r>
              <a:rPr lang="lt-LT" sz="4800" smtClean="0">
                <a:sym typeface="Wingdings" pitchFamily="2" charset="2"/>
              </a:rPr>
              <a:t></a:t>
            </a:r>
            <a:br>
              <a:rPr lang="lt-LT" sz="4800" smtClean="0">
                <a:sym typeface="Wingdings" pitchFamily="2" charset="2"/>
              </a:rPr>
            </a:br>
            <a:endParaRPr lang="en-US" sz="4800" smtClean="0">
              <a:sym typeface="Wingdings" pitchFamily="2" charset="2"/>
            </a:endParaRPr>
          </a:p>
        </p:txBody>
      </p:sp>
      <p:sp>
        <p:nvSpPr>
          <p:cNvPr id="31746" name="Rectangle 5"/>
          <p:cNvSpPr>
            <a:spLocks noGrp="1" noChangeArrowheads="1"/>
          </p:cNvSpPr>
          <p:nvPr>
            <p:ph type="body" sz="half" idx="4294967295"/>
          </p:nvPr>
        </p:nvSpPr>
        <p:spPr>
          <a:xfrm>
            <a:off x="457200" y="1600200"/>
            <a:ext cx="4038600" cy="4525963"/>
          </a:xfrm>
        </p:spPr>
        <p:txBody>
          <a:bodyPr/>
          <a:lstStyle/>
          <a:p>
            <a:pPr eaLnBrk="1" hangingPunct="1"/>
            <a:r>
              <a:rPr lang="lt-LT" sz="2400" smtClean="0"/>
              <a:t>Mokytis sakinio dalių.</a:t>
            </a:r>
          </a:p>
          <a:p>
            <a:pPr eaLnBrk="1" hangingPunct="1"/>
            <a:r>
              <a:rPr lang="lt-LT" sz="2400" smtClean="0"/>
              <a:t>Šiandien kelionės tikslas- </a:t>
            </a:r>
            <a:r>
              <a:rPr lang="lt-LT" sz="2400" b="1" smtClean="0">
                <a:solidFill>
                  <a:srgbClr val="CC00FF"/>
                </a:solidFill>
              </a:rPr>
              <a:t>veiksnys </a:t>
            </a:r>
            <a:r>
              <a:rPr lang="lt-LT" sz="2400" b="1" smtClean="0"/>
              <a:t>ir </a:t>
            </a:r>
            <a:r>
              <a:rPr lang="lt-LT" sz="2400" b="1" smtClean="0">
                <a:solidFill>
                  <a:srgbClr val="CC00FF"/>
                </a:solidFill>
              </a:rPr>
              <a:t>tarinys.</a:t>
            </a:r>
          </a:p>
          <a:p>
            <a:pPr eaLnBrk="1" hangingPunct="1"/>
            <a:r>
              <a:rPr lang="lt-LT" sz="2400" smtClean="0"/>
              <a:t>Dirbsime individualiai ir poromis.</a:t>
            </a:r>
          </a:p>
          <a:p>
            <a:pPr eaLnBrk="1" hangingPunct="1"/>
            <a:r>
              <a:rPr lang="lt-LT" sz="2400" smtClean="0"/>
              <a:t>Mums pasiseks, jei gebėsite savarankiškai atpažinti veiksnį ir tarinį (12 iš 16 žodžių) pateiktame tekste iš 6 sakinių. </a:t>
            </a:r>
          </a:p>
          <a:p>
            <a:pPr eaLnBrk="1" hangingPunct="1"/>
            <a:endParaRPr lang="lt-LT" sz="2400" smtClean="0">
              <a:sym typeface="Wingdings" pitchFamily="2" charset="2"/>
            </a:endParaRPr>
          </a:p>
          <a:p>
            <a:pPr eaLnBrk="1" hangingPunct="1"/>
            <a:endParaRPr lang="en-US" sz="2400" smtClean="0"/>
          </a:p>
        </p:txBody>
      </p:sp>
      <p:pic>
        <p:nvPicPr>
          <p:cNvPr id="31747" name="Picture 10" descr="School bus"/>
          <p:cNvPicPr>
            <a:picLocks noGrp="1" noChangeAspect="1" noChangeArrowheads="1"/>
          </p:cNvPicPr>
          <p:nvPr>
            <p:ph sz="half" idx="4294967295"/>
          </p:nvPr>
        </p:nvPicPr>
        <p:blipFill>
          <a:blip r:embed="rId2"/>
          <a:srcRect/>
          <a:stretch>
            <a:fillRect/>
          </a:stretch>
        </p:blipFill>
        <p:spPr>
          <a:xfrm>
            <a:off x="5405438" y="1082675"/>
            <a:ext cx="3738562" cy="4525963"/>
          </a:xfrm>
        </p:spPr>
      </p:pic>
      <p:sp>
        <p:nvSpPr>
          <p:cNvPr id="31748" name="Oval 5"/>
          <p:cNvSpPr>
            <a:spLocks noChangeArrowheads="1"/>
          </p:cNvSpPr>
          <p:nvPr/>
        </p:nvSpPr>
        <p:spPr bwMode="auto">
          <a:xfrm rot="554637">
            <a:off x="6348413" y="1493838"/>
            <a:ext cx="2078037" cy="676275"/>
          </a:xfrm>
          <a:prstGeom prst="ellipse">
            <a:avLst/>
          </a:prstGeom>
          <a:solidFill>
            <a:srgbClr val="CC3300"/>
          </a:solidFill>
          <a:ln w="9525">
            <a:solidFill>
              <a:schemeClr val="tx1"/>
            </a:solidFill>
            <a:round/>
            <a:headEnd/>
            <a:tailEnd/>
          </a:ln>
        </p:spPr>
        <p:txBody>
          <a:bodyPr wrap="none" anchor="ctr"/>
          <a:lstStyle/>
          <a:p>
            <a:pPr algn="ctr"/>
            <a:r>
              <a:rPr lang="lt-LT" b="1">
                <a:solidFill>
                  <a:srgbClr val="FFCC00"/>
                </a:solidFill>
              </a:rPr>
              <a:t>5 d klasė</a:t>
            </a:r>
          </a:p>
        </p:txBody>
      </p:sp>
    </p:spTree>
  </p:cSld>
  <p:clrMapOvr>
    <a:masterClrMapping/>
  </p:clrMapOvr>
  <p:transition spd="med">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3"/>
          <p:cNvSpPr>
            <a:spLocks noGrp="1" noChangeArrowheads="1"/>
          </p:cNvSpPr>
          <p:nvPr>
            <p:ph type="title" idx="4294967295"/>
          </p:nvPr>
        </p:nvSpPr>
        <p:spPr>
          <a:xfrm>
            <a:off x="290513" y="301625"/>
            <a:ext cx="7847012" cy="1031875"/>
          </a:xfrm>
        </p:spPr>
        <p:txBody>
          <a:bodyPr/>
          <a:lstStyle/>
          <a:p>
            <a:pPr eaLnBrk="1" hangingPunct="1"/>
            <a:r>
              <a:rPr lang="lt-LT" sz="3600" smtClean="0">
                <a:latin typeface="Comic Sans MS" pitchFamily="66" charset="0"/>
              </a:rPr>
              <a:t>KAIP MOKYSIMĖS?</a:t>
            </a:r>
          </a:p>
        </p:txBody>
      </p:sp>
      <p:sp>
        <p:nvSpPr>
          <p:cNvPr id="32770" name="_s40988"/>
          <p:cNvSpPr>
            <a:spLocks noChangeArrowheads="1" noTextEdit="1"/>
          </p:cNvSpPr>
          <p:nvPr/>
        </p:nvSpPr>
        <p:spPr bwMode="auto">
          <a:xfrm>
            <a:off x="3903663" y="2398713"/>
            <a:ext cx="1493837" cy="1760537"/>
          </a:xfrm>
          <a:prstGeom prst="ellipse">
            <a:avLst/>
          </a:prstGeom>
          <a:solidFill>
            <a:schemeClr val="accent2">
              <a:alpha val="50195"/>
            </a:schemeClr>
          </a:solidFill>
          <a:ln w="4669">
            <a:solidFill>
              <a:schemeClr val="accent2"/>
            </a:solidFill>
            <a:round/>
            <a:headEnd/>
            <a:tailEnd/>
          </a:ln>
        </p:spPr>
        <p:txBody>
          <a:bodyPr anchor="ctr"/>
          <a:lstStyle/>
          <a:p>
            <a:endParaRPr lang="lt-LT"/>
          </a:p>
        </p:txBody>
      </p:sp>
      <p:sp>
        <p:nvSpPr>
          <p:cNvPr id="32771" name="_s40989"/>
          <p:cNvSpPr>
            <a:spLocks noChangeArrowheads="1"/>
          </p:cNvSpPr>
          <p:nvPr/>
        </p:nvSpPr>
        <p:spPr bwMode="auto">
          <a:xfrm>
            <a:off x="3903663" y="1785938"/>
            <a:ext cx="1493837" cy="438150"/>
          </a:xfrm>
          <a:prstGeom prst="rect">
            <a:avLst/>
          </a:prstGeom>
          <a:noFill/>
          <a:ln w="9525">
            <a:noFill/>
            <a:miter lim="800000"/>
            <a:headEnd/>
            <a:tailEnd/>
          </a:ln>
        </p:spPr>
        <p:txBody>
          <a:bodyPr wrap="none" lIns="0" tIns="0" rIns="0" bIns="0" anchor="ctr"/>
          <a:lstStyle/>
          <a:p>
            <a:pPr algn="ctr"/>
            <a:r>
              <a:rPr lang="lt-LT" sz="2700">
                <a:cs typeface="Arial" charset="0"/>
              </a:rPr>
              <a:t>Skaitydami</a:t>
            </a:r>
          </a:p>
        </p:txBody>
      </p:sp>
      <p:sp>
        <p:nvSpPr>
          <p:cNvPr id="32772" name="_s40994"/>
          <p:cNvSpPr>
            <a:spLocks noChangeArrowheads="1" noTextEdit="1"/>
          </p:cNvSpPr>
          <p:nvPr/>
        </p:nvSpPr>
        <p:spPr bwMode="auto">
          <a:xfrm>
            <a:off x="4470400" y="3067050"/>
            <a:ext cx="1495425" cy="1760538"/>
          </a:xfrm>
          <a:prstGeom prst="ellipse">
            <a:avLst/>
          </a:prstGeom>
          <a:solidFill>
            <a:schemeClr val="hlink">
              <a:alpha val="50195"/>
            </a:schemeClr>
          </a:solidFill>
          <a:ln w="4669">
            <a:solidFill>
              <a:schemeClr val="hlink"/>
            </a:solidFill>
            <a:round/>
            <a:headEnd/>
            <a:tailEnd/>
          </a:ln>
        </p:spPr>
        <p:txBody>
          <a:bodyPr anchor="ctr"/>
          <a:lstStyle/>
          <a:p>
            <a:endParaRPr lang="lt-LT"/>
          </a:p>
        </p:txBody>
      </p:sp>
      <p:sp>
        <p:nvSpPr>
          <p:cNvPr id="32773" name="_s40995"/>
          <p:cNvSpPr>
            <a:spLocks noChangeArrowheads="1"/>
          </p:cNvSpPr>
          <p:nvPr/>
        </p:nvSpPr>
        <p:spPr bwMode="auto">
          <a:xfrm>
            <a:off x="6113463" y="3730625"/>
            <a:ext cx="1495425" cy="438150"/>
          </a:xfrm>
          <a:prstGeom prst="rect">
            <a:avLst/>
          </a:prstGeom>
          <a:noFill/>
          <a:ln w="9525">
            <a:noFill/>
            <a:miter lim="800000"/>
            <a:headEnd/>
            <a:tailEnd/>
          </a:ln>
        </p:spPr>
        <p:txBody>
          <a:bodyPr wrap="none" lIns="0" tIns="0" rIns="0" bIns="0" anchor="ctr"/>
          <a:lstStyle/>
          <a:p>
            <a:pPr algn="ctr"/>
            <a:r>
              <a:rPr lang="lt-LT" sz="2700">
                <a:cs typeface="Arial" charset="0"/>
              </a:rPr>
              <a:t>Klausydamiesi</a:t>
            </a:r>
          </a:p>
        </p:txBody>
      </p:sp>
      <p:sp>
        <p:nvSpPr>
          <p:cNvPr id="32774" name="_s40990"/>
          <p:cNvSpPr>
            <a:spLocks noChangeArrowheads="1" noTextEdit="1"/>
          </p:cNvSpPr>
          <p:nvPr/>
        </p:nvSpPr>
        <p:spPr bwMode="auto">
          <a:xfrm>
            <a:off x="3903663" y="3735388"/>
            <a:ext cx="1493837" cy="1760537"/>
          </a:xfrm>
          <a:prstGeom prst="ellipse">
            <a:avLst/>
          </a:prstGeom>
          <a:solidFill>
            <a:schemeClr val="hlink">
              <a:alpha val="50195"/>
            </a:schemeClr>
          </a:solidFill>
          <a:ln w="4669">
            <a:solidFill>
              <a:schemeClr val="hlink"/>
            </a:solidFill>
            <a:round/>
            <a:headEnd/>
            <a:tailEnd/>
          </a:ln>
        </p:spPr>
        <p:txBody>
          <a:bodyPr anchor="ctr"/>
          <a:lstStyle/>
          <a:p>
            <a:endParaRPr lang="lt-LT"/>
          </a:p>
        </p:txBody>
      </p:sp>
      <p:sp>
        <p:nvSpPr>
          <p:cNvPr id="32775" name="_s40991"/>
          <p:cNvSpPr>
            <a:spLocks noChangeArrowheads="1"/>
          </p:cNvSpPr>
          <p:nvPr/>
        </p:nvSpPr>
        <p:spPr bwMode="auto">
          <a:xfrm>
            <a:off x="3903663" y="5670550"/>
            <a:ext cx="1493837" cy="438150"/>
          </a:xfrm>
          <a:prstGeom prst="rect">
            <a:avLst/>
          </a:prstGeom>
          <a:noFill/>
          <a:ln w="9525">
            <a:noFill/>
            <a:miter lim="800000"/>
            <a:headEnd/>
            <a:tailEnd/>
          </a:ln>
        </p:spPr>
        <p:txBody>
          <a:bodyPr wrap="none" lIns="0" tIns="0" rIns="0" bIns="0" anchor="ctr"/>
          <a:lstStyle/>
          <a:p>
            <a:pPr algn="ctr"/>
            <a:r>
              <a:rPr lang="lt-LT" sz="2700">
                <a:cs typeface="Arial" charset="0"/>
              </a:rPr>
              <a:t>Rašydami</a:t>
            </a:r>
          </a:p>
        </p:txBody>
      </p:sp>
      <p:sp>
        <p:nvSpPr>
          <p:cNvPr id="32776" name="_s40992"/>
          <p:cNvSpPr>
            <a:spLocks noChangeArrowheads="1" noTextEdit="1"/>
          </p:cNvSpPr>
          <p:nvPr/>
        </p:nvSpPr>
        <p:spPr bwMode="auto">
          <a:xfrm>
            <a:off x="3335338" y="3067050"/>
            <a:ext cx="1495425" cy="1760538"/>
          </a:xfrm>
          <a:prstGeom prst="ellipse">
            <a:avLst/>
          </a:prstGeom>
          <a:solidFill>
            <a:schemeClr val="folHlink">
              <a:alpha val="50195"/>
            </a:schemeClr>
          </a:solidFill>
          <a:ln w="4669">
            <a:solidFill>
              <a:schemeClr val="folHlink"/>
            </a:solidFill>
            <a:round/>
            <a:headEnd/>
            <a:tailEnd/>
          </a:ln>
        </p:spPr>
        <p:txBody>
          <a:bodyPr anchor="ctr"/>
          <a:lstStyle/>
          <a:p>
            <a:endParaRPr lang="lt-LT"/>
          </a:p>
        </p:txBody>
      </p:sp>
      <p:sp>
        <p:nvSpPr>
          <p:cNvPr id="32777" name="_s40993"/>
          <p:cNvSpPr>
            <a:spLocks noChangeArrowheads="1"/>
          </p:cNvSpPr>
          <p:nvPr/>
        </p:nvSpPr>
        <p:spPr bwMode="auto">
          <a:xfrm>
            <a:off x="1692275" y="3713163"/>
            <a:ext cx="1758950" cy="455612"/>
          </a:xfrm>
          <a:prstGeom prst="rect">
            <a:avLst/>
          </a:prstGeom>
          <a:noFill/>
          <a:ln w="9525">
            <a:noFill/>
            <a:miter lim="800000"/>
            <a:headEnd/>
            <a:tailEnd/>
          </a:ln>
        </p:spPr>
        <p:txBody>
          <a:bodyPr wrap="none" lIns="0" tIns="0" rIns="0" bIns="0" anchor="ctr"/>
          <a:lstStyle/>
          <a:p>
            <a:pPr algn="ctr"/>
            <a:r>
              <a:rPr lang="lt-LT" sz="2700">
                <a:cs typeface="Arial" charset="0"/>
              </a:rPr>
              <a:t>Žaisdami</a:t>
            </a:r>
          </a:p>
        </p:txBody>
      </p:sp>
      <p:sp>
        <p:nvSpPr>
          <p:cNvPr id="32778" name="Picture 14" descr="books,emoticons,glasses,learning,readings,reads,smiley,smiley face,smiley faces,smileys,smilie,smilie face,smilie faces,smilies,smily,smily face,smily faces,students,studying,symbols"/>
          <p:cNvSpPr>
            <a:spLocks noChangeAspect="1" noChangeArrowheads="1"/>
          </p:cNvSpPr>
          <p:nvPr/>
        </p:nvSpPr>
        <p:spPr bwMode="auto">
          <a:xfrm>
            <a:off x="5651500" y="1547813"/>
            <a:ext cx="1068388" cy="1258887"/>
          </a:xfrm>
          <a:prstGeom prst="rect">
            <a:avLst/>
          </a:prstGeom>
          <a:noFill/>
          <a:ln w="9525">
            <a:noFill/>
            <a:miter lim="800000"/>
            <a:headEnd/>
            <a:tailEnd/>
          </a:ln>
        </p:spPr>
        <p:txBody>
          <a:bodyPr/>
          <a:lstStyle/>
          <a:p>
            <a:endParaRPr lang="lt-LT"/>
          </a:p>
        </p:txBody>
      </p:sp>
      <p:pic>
        <p:nvPicPr>
          <p:cNvPr id="32779" name="Picture 10" descr="checklists,communications,emoticons,faces,notes,school,smiley,smiley face,smiley faces,smileys,smilie,smilie face,smilie faces,smilies,smily,smily face,smily faces,symbols,writes,writings"/>
          <p:cNvPicPr>
            <a:picLocks noGrp="1" noChangeAspect="1" noChangeArrowheads="1"/>
          </p:cNvPicPr>
          <p:nvPr>
            <p:ph sz="quarter" idx="4294967295"/>
          </p:nvPr>
        </p:nvPicPr>
        <p:blipFill>
          <a:blip r:embed="rId2"/>
          <a:srcRect/>
          <a:stretch>
            <a:fillRect/>
          </a:stretch>
        </p:blipFill>
        <p:spPr>
          <a:xfrm>
            <a:off x="5721350" y="5184775"/>
            <a:ext cx="1127125" cy="1127125"/>
          </a:xfrm>
        </p:spPr>
      </p:pic>
      <p:pic>
        <p:nvPicPr>
          <p:cNvPr id="32780" name="Picture 8" descr="air,airplanes,boys,children,flies,flying,iCLIPART,kids,males,paper airplanes,paper planes,planes,playing,plays,running,runs,toys"/>
          <p:cNvPicPr>
            <a:picLocks noChangeAspect="1" noChangeArrowheads="1"/>
          </p:cNvPicPr>
          <p:nvPr/>
        </p:nvPicPr>
        <p:blipFill>
          <a:blip r:embed="rId3"/>
          <a:srcRect/>
          <a:stretch>
            <a:fillRect/>
          </a:stretch>
        </p:blipFill>
        <p:spPr bwMode="auto">
          <a:xfrm>
            <a:off x="0" y="3287713"/>
            <a:ext cx="1600200" cy="1600200"/>
          </a:xfrm>
          <a:prstGeom prst="rect">
            <a:avLst/>
          </a:prstGeom>
          <a:noFill/>
          <a:ln w="9525">
            <a:noFill/>
            <a:miter lim="800000"/>
            <a:headEnd/>
            <a:tailEnd/>
          </a:ln>
        </p:spPr>
      </p:pic>
      <p:pic>
        <p:nvPicPr>
          <p:cNvPr id="32781" name="Picture 6" descr="communications,gestures,hearings,listening,men,people,cartoons"/>
          <p:cNvPicPr>
            <a:picLocks noChangeAspect="1" noChangeArrowheads="1"/>
          </p:cNvPicPr>
          <p:nvPr/>
        </p:nvPicPr>
        <p:blipFill>
          <a:blip r:embed="rId4"/>
          <a:srcRect/>
          <a:stretch>
            <a:fillRect/>
          </a:stretch>
        </p:blipFill>
        <p:spPr bwMode="auto">
          <a:xfrm>
            <a:off x="8001000" y="3041650"/>
            <a:ext cx="941388" cy="941388"/>
          </a:xfrm>
          <a:prstGeom prst="rect">
            <a:avLst/>
          </a:prstGeom>
          <a:noFill/>
          <a:ln w="9525">
            <a:noFill/>
            <a:miter lim="800000"/>
            <a:headEnd/>
            <a:tailEnd/>
          </a:ln>
        </p:spPr>
      </p:pic>
      <p:pic>
        <p:nvPicPr>
          <p:cNvPr id="32782" name="Picture 18" descr="books,emoticons,glasses,learning,readings,reads,smiley,smiley face,smiley faces,smileys,smilie,smilie face,smilie faces,smilies,smily,smily face,smily faces,students,studying,symbols"/>
          <p:cNvPicPr>
            <a:picLocks noChangeAspect="1" noChangeArrowheads="1"/>
          </p:cNvPicPr>
          <p:nvPr/>
        </p:nvPicPr>
        <p:blipFill>
          <a:blip r:embed="rId5"/>
          <a:srcRect/>
          <a:stretch>
            <a:fillRect/>
          </a:stretch>
        </p:blipFill>
        <p:spPr bwMode="auto">
          <a:xfrm>
            <a:off x="5749925" y="1258888"/>
            <a:ext cx="1319213" cy="1319212"/>
          </a:xfrm>
          <a:prstGeom prst="rect">
            <a:avLst/>
          </a:prstGeom>
          <a:noFill/>
          <a:ln w="9525">
            <a:noFill/>
            <a:miter lim="800000"/>
            <a:headEnd/>
            <a:tailEnd/>
          </a:ln>
        </p:spPr>
      </p:pic>
      <p:sp>
        <p:nvSpPr>
          <p:cNvPr id="32783" name="_s40991"/>
          <p:cNvSpPr>
            <a:spLocks noChangeArrowheads="1"/>
          </p:cNvSpPr>
          <p:nvPr/>
        </p:nvSpPr>
        <p:spPr bwMode="auto">
          <a:xfrm>
            <a:off x="2114550" y="2598738"/>
            <a:ext cx="1493838" cy="438150"/>
          </a:xfrm>
          <a:prstGeom prst="rect">
            <a:avLst/>
          </a:prstGeom>
          <a:noFill/>
          <a:ln w="9525">
            <a:noFill/>
            <a:miter lim="800000"/>
            <a:headEnd/>
            <a:tailEnd/>
          </a:ln>
        </p:spPr>
        <p:txBody>
          <a:bodyPr wrap="none" lIns="0" tIns="0" rIns="0" bIns="0" anchor="ctr"/>
          <a:lstStyle/>
          <a:p>
            <a:pPr algn="ctr"/>
            <a:r>
              <a:rPr lang="lt-LT" sz="2700">
                <a:cs typeface="Arial" charset="0"/>
              </a:rPr>
              <a:t>Kalbėdami</a:t>
            </a:r>
          </a:p>
        </p:txBody>
      </p:sp>
    </p:spTree>
  </p:cSld>
  <p:clrMapOvr>
    <a:masterClrMapping/>
  </p:clrMapOvr>
  <p:transition spd="med">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Antraštė 1"/>
          <p:cNvSpPr>
            <a:spLocks noGrp="1"/>
          </p:cNvSpPr>
          <p:nvPr>
            <p:ph type="title" idx="4294967295"/>
          </p:nvPr>
        </p:nvSpPr>
        <p:spPr/>
        <p:txBody>
          <a:bodyPr anchor="b"/>
          <a:lstStyle/>
          <a:p>
            <a:r>
              <a:rPr lang="lt-LT" smtClean="0">
                <a:latin typeface="Comic Sans MS" pitchFamily="66" charset="0"/>
              </a:rPr>
              <a:t>SUSITARIMAI</a:t>
            </a:r>
            <a:br>
              <a:rPr lang="lt-LT" smtClean="0">
                <a:latin typeface="Comic Sans MS" pitchFamily="66" charset="0"/>
              </a:rPr>
            </a:br>
            <a:endParaRPr lang="lt-LT" smtClean="0">
              <a:latin typeface="Comic Sans MS" pitchFamily="66" charset="0"/>
            </a:endParaRPr>
          </a:p>
        </p:txBody>
      </p:sp>
      <p:sp>
        <p:nvSpPr>
          <p:cNvPr id="33794" name="Turinio vietos rezervavimo ženklas 2"/>
          <p:cNvSpPr>
            <a:spLocks noGrp="1"/>
          </p:cNvSpPr>
          <p:nvPr>
            <p:ph sz="quarter" idx="4294967295"/>
          </p:nvPr>
        </p:nvSpPr>
        <p:spPr>
          <a:xfrm>
            <a:off x="457200" y="1125538"/>
            <a:ext cx="8229600" cy="5000625"/>
          </a:xfrm>
        </p:spPr>
        <p:txBody>
          <a:bodyPr/>
          <a:lstStyle/>
          <a:p>
            <a:pPr marL="457200" indent="-457200">
              <a:lnSpc>
                <a:spcPct val="150000"/>
              </a:lnSpc>
            </a:pPr>
            <a:r>
              <a:rPr lang="en-US" sz="2800" i="1" smtClean="0">
                <a:latin typeface="Comic Sans MS" pitchFamily="66" charset="0"/>
              </a:rPr>
              <a:t> </a:t>
            </a:r>
            <a:r>
              <a:rPr lang="lt-LT" sz="2800" i="1" smtClean="0">
                <a:latin typeface="Comic Sans MS" pitchFamily="66" charset="0"/>
              </a:rPr>
              <a:t>Pakelta ranka – dėmesio</a:t>
            </a:r>
            <a:r>
              <a:rPr lang="en-US" sz="2800" i="1" smtClean="0">
                <a:latin typeface="Comic Sans MS" pitchFamily="66" charset="0"/>
              </a:rPr>
              <a:t>!</a:t>
            </a:r>
            <a:endParaRPr lang="lt-LT" sz="2800" i="1" smtClean="0">
              <a:latin typeface="Comic Sans MS" pitchFamily="66" charset="0"/>
            </a:endParaRPr>
          </a:p>
          <a:p>
            <a:pPr marL="457200" indent="-457200">
              <a:lnSpc>
                <a:spcPct val="150000"/>
              </a:lnSpc>
            </a:pPr>
            <a:r>
              <a:rPr lang="lt-LT" sz="2800" i="1" smtClean="0">
                <a:latin typeface="Comic Sans MS" pitchFamily="66" charset="0"/>
              </a:rPr>
              <a:t>Visada pasiruošęs – asmeninė atsakomybė</a:t>
            </a:r>
          </a:p>
          <a:p>
            <a:pPr marL="457200" indent="-457200">
              <a:lnSpc>
                <a:spcPct val="150000"/>
              </a:lnSpc>
            </a:pPr>
            <a:r>
              <a:rPr lang="en-US" sz="2800" i="1" smtClean="0">
                <a:latin typeface="Comic Sans MS" pitchFamily="66" charset="0"/>
              </a:rPr>
              <a:t> </a:t>
            </a:r>
            <a:r>
              <a:rPr lang="lt-LT" sz="2800" i="1" smtClean="0">
                <a:latin typeface="Comic Sans MS" pitchFamily="66" charset="0"/>
              </a:rPr>
              <a:t>Padėk kitiems – bendradarbiavimo dvasia</a:t>
            </a:r>
            <a:r>
              <a:rPr lang="lt-LT" sz="2800" smtClean="0">
                <a:latin typeface="Comic Sans MS" pitchFamily="66" charset="0"/>
              </a:rPr>
              <a:t> </a:t>
            </a:r>
            <a:r>
              <a:rPr lang="lt-LT" sz="2800" i="1" smtClean="0">
                <a:latin typeface="Comic Sans MS" pitchFamily="66" charset="0"/>
              </a:rPr>
              <a:t>(s</a:t>
            </a:r>
            <a:r>
              <a:rPr lang="en-US" sz="2800" i="1" smtClean="0">
                <a:latin typeface="Comic Sans MS" pitchFamily="66" charset="0"/>
              </a:rPr>
              <a:t>ekant Kristaus meile artimui</a:t>
            </a:r>
            <a:r>
              <a:rPr lang="lt-LT" sz="2800" i="1" smtClean="0">
                <a:latin typeface="Comic Sans MS" pitchFamily="66" charset="0"/>
              </a:rPr>
              <a:t>)</a:t>
            </a:r>
          </a:p>
          <a:p>
            <a:pPr marL="457200" indent="-457200"/>
            <a:endParaRPr lang="lt-LT" sz="2800" smtClean="0">
              <a:latin typeface="Comic Sans MS" pitchFamily="66" charset="0"/>
            </a:endParaRPr>
          </a:p>
        </p:txBody>
      </p:sp>
    </p:spTree>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p:txBody>
          <a:bodyPr anchor="b"/>
          <a:lstStyle/>
          <a:p>
            <a:pPr eaLnBrk="1" hangingPunct="1"/>
            <a:r>
              <a:rPr lang="lt-LT" i="1" smtClean="0"/>
              <a:t>Užduotis žodžiu</a:t>
            </a:r>
          </a:p>
        </p:txBody>
      </p:sp>
      <p:sp>
        <p:nvSpPr>
          <p:cNvPr id="34818" name="Rectangle 6"/>
          <p:cNvSpPr>
            <a:spLocks noGrp="1" noChangeArrowheads="1"/>
          </p:cNvSpPr>
          <p:nvPr>
            <p:ph idx="4294967295"/>
          </p:nvPr>
        </p:nvSpPr>
        <p:spPr/>
        <p:txBody>
          <a:bodyPr/>
          <a:lstStyle/>
          <a:p>
            <a:endParaRPr lang="lt-LT" smtClean="0"/>
          </a:p>
        </p:txBody>
      </p:sp>
      <p:sp>
        <p:nvSpPr>
          <p:cNvPr id="34819" name="Rectangle 3"/>
          <p:cNvSpPr>
            <a:spLocks noGrp="1" noChangeArrowheads="1"/>
          </p:cNvSpPr>
          <p:nvPr>
            <p:ph type="body" idx="4294967295"/>
          </p:nvPr>
        </p:nvSpPr>
        <p:spPr>
          <a:xfrm>
            <a:off x="800100" y="1970088"/>
            <a:ext cx="6896100" cy="3516312"/>
          </a:xfrm>
        </p:spPr>
        <p:txBody>
          <a:bodyPr/>
          <a:lstStyle/>
          <a:p>
            <a:pPr eaLnBrk="1" hangingPunct="1">
              <a:buFont typeface="Symbol" pitchFamily="18" charset="2"/>
              <a:buChar char=""/>
            </a:pPr>
            <a:endParaRPr lang="lt-LT" i="1" smtClean="0"/>
          </a:p>
          <a:p>
            <a:pPr eaLnBrk="1" hangingPunct="1">
              <a:buFont typeface="Symbol" pitchFamily="18" charset="2"/>
              <a:buChar char=""/>
            </a:pPr>
            <a:r>
              <a:rPr lang="lt-LT" i="1" smtClean="0"/>
              <a:t>Vadovėlis, p.48, 110 pratimas (eilėms po 1-ą medį)-sudaryti rišlų tekstą.</a:t>
            </a:r>
            <a:endParaRPr lang="lt-LT" smtClean="0"/>
          </a:p>
        </p:txBody>
      </p:sp>
      <p:pic>
        <p:nvPicPr>
          <p:cNvPr id="34820" name="Picture 6" descr="books,emoticons,glasses,learning,readings,reads,smiley,smiley face,smiley faces,smileys,smilie,smilie face,smilie faces,smilies,smily,smily face,smily faces,students,studying,symbols"/>
          <p:cNvPicPr>
            <a:picLocks noChangeAspect="1" noChangeArrowheads="1"/>
          </p:cNvPicPr>
          <p:nvPr/>
        </p:nvPicPr>
        <p:blipFill>
          <a:blip r:embed="rId2"/>
          <a:srcRect/>
          <a:stretch>
            <a:fillRect/>
          </a:stretch>
        </p:blipFill>
        <p:spPr bwMode="auto">
          <a:xfrm>
            <a:off x="7007225" y="301625"/>
            <a:ext cx="1319213" cy="1319213"/>
          </a:xfrm>
          <a:prstGeom prst="rect">
            <a:avLst/>
          </a:prstGeom>
          <a:noFill/>
          <a:ln w="9525">
            <a:noFill/>
            <a:miter lim="800000"/>
            <a:headEnd/>
            <a:tailEnd/>
          </a:ln>
        </p:spPr>
      </p:pic>
      <p:pic>
        <p:nvPicPr>
          <p:cNvPr id="34821" name="Picture 6" descr="communications,gestures,hearings,listening,men,people,cartoons"/>
          <p:cNvPicPr>
            <a:picLocks noChangeAspect="1" noChangeArrowheads="1"/>
          </p:cNvPicPr>
          <p:nvPr/>
        </p:nvPicPr>
        <p:blipFill>
          <a:blip r:embed="rId3"/>
          <a:srcRect/>
          <a:stretch>
            <a:fillRect/>
          </a:stretch>
        </p:blipFill>
        <p:spPr bwMode="auto">
          <a:xfrm>
            <a:off x="896938" y="598488"/>
            <a:ext cx="941387" cy="941387"/>
          </a:xfrm>
          <a:prstGeom prst="rect">
            <a:avLst/>
          </a:prstGeom>
          <a:noFill/>
          <a:ln w="9525">
            <a:noFill/>
            <a:miter lim="800000"/>
            <a:headEnd/>
            <a:tailEnd/>
          </a:ln>
        </p:spPr>
      </p:pic>
    </p:spTree>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lt-LT" i="1" smtClean="0"/>
              <a:t>Užduotis raštu</a:t>
            </a:r>
          </a:p>
        </p:txBody>
      </p:sp>
      <p:sp>
        <p:nvSpPr>
          <p:cNvPr id="35842" name="Rectangle 3"/>
          <p:cNvSpPr>
            <a:spLocks noGrp="1" noChangeArrowheads="1"/>
          </p:cNvSpPr>
          <p:nvPr>
            <p:ph type="body" idx="1"/>
          </p:nvPr>
        </p:nvSpPr>
        <p:spPr/>
        <p:txBody>
          <a:bodyPr/>
          <a:lstStyle/>
          <a:p>
            <a:r>
              <a:rPr lang="lt-LT" i="1" smtClean="0"/>
              <a:t>Dirbdami poromis atlikite 111 pratimą-iškelkite klausimus.</a:t>
            </a:r>
          </a:p>
        </p:txBody>
      </p:sp>
      <p:pic>
        <p:nvPicPr>
          <p:cNvPr id="35843" name="Picture 10" descr="checklists,communications,emoticons,faces,notes,school,smiley,smiley face,smiley faces,smileys,smilie,smilie face,smilie faces,smilies,smily,smily face,smily faces,symbols,writes,writings"/>
          <p:cNvPicPr>
            <a:picLocks noChangeAspect="1" noChangeArrowheads="1"/>
          </p:cNvPicPr>
          <p:nvPr/>
        </p:nvPicPr>
        <p:blipFill>
          <a:blip r:embed="rId2"/>
          <a:srcRect/>
          <a:stretch>
            <a:fillRect/>
          </a:stretch>
        </p:blipFill>
        <p:spPr bwMode="auto">
          <a:xfrm>
            <a:off x="3690938" y="3400425"/>
            <a:ext cx="1127125" cy="1127125"/>
          </a:xfrm>
          <a:prstGeom prst="rect">
            <a:avLst/>
          </a:prstGeom>
          <a:noFill/>
          <a:ln w="9525">
            <a:noFill/>
            <a:miter lim="800000"/>
            <a:headEnd/>
            <a:tailEnd/>
          </a:ln>
        </p:spPr>
      </p:pic>
      <p:pic>
        <p:nvPicPr>
          <p:cNvPr id="35844" name="Picture 10" descr="checklists,communications,emoticons,faces,notes,school,smiley,smiley face,smiley faces,smileys,smilie,smilie face,smilie faces,smilies,smily,smily face,smily faces,symbols,writes,writings"/>
          <p:cNvPicPr>
            <a:picLocks noChangeAspect="1" noChangeArrowheads="1"/>
          </p:cNvPicPr>
          <p:nvPr/>
        </p:nvPicPr>
        <p:blipFill>
          <a:blip r:embed="rId2"/>
          <a:srcRect/>
          <a:stretch>
            <a:fillRect/>
          </a:stretch>
        </p:blipFill>
        <p:spPr bwMode="auto">
          <a:xfrm>
            <a:off x="5067300" y="3387725"/>
            <a:ext cx="1127125" cy="1127125"/>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
          <p:cNvSpPr>
            <a:spLocks noGrp="1" noChangeArrowheads="1"/>
          </p:cNvSpPr>
          <p:nvPr>
            <p:ph type="body" idx="1"/>
          </p:nvPr>
        </p:nvSpPr>
        <p:spPr/>
        <p:txBody>
          <a:bodyPr/>
          <a:lstStyle/>
          <a:p>
            <a:r>
              <a:rPr lang="lt-LT" i="1" smtClean="0"/>
              <a:t>Užduotis- perskaityti teoriją. </a:t>
            </a:r>
          </a:p>
          <a:p>
            <a:r>
              <a:rPr lang="lt-LT" i="1" smtClean="0"/>
              <a:t>Užsirašome į taisyklių sąsiuvinį.</a:t>
            </a:r>
          </a:p>
          <a:p>
            <a:pPr>
              <a:buFontTx/>
              <a:buNone/>
            </a:pPr>
            <a:r>
              <a:rPr lang="lt-LT" i="1" smtClean="0"/>
              <a:t>	</a:t>
            </a:r>
            <a:r>
              <a:rPr lang="lt-LT" i="1" smtClean="0">
                <a:solidFill>
                  <a:srgbClr val="CC00FF"/>
                </a:solidFill>
              </a:rPr>
              <a:t>Žodžiai, atsakantys į klausimus, keliamus iš kitų sakinių ir suderinti, susiję, vadinami sakinio dalimis.</a:t>
            </a:r>
          </a:p>
        </p:txBody>
      </p:sp>
      <p:pic>
        <p:nvPicPr>
          <p:cNvPr id="36866" name="Picture 7" descr="books,emoticons,glasses,learning,readings,reads,smiley,smiley face,smiley faces,smileys,smilie,smilie face,smilie faces,smilies,smily,smily face,smily faces,students,studying,symbols"/>
          <p:cNvPicPr>
            <a:picLocks noChangeAspect="1" noChangeArrowheads="1"/>
          </p:cNvPicPr>
          <p:nvPr>
            <p:ph type="title"/>
          </p:nvPr>
        </p:nvPicPr>
        <p:blipFill>
          <a:blip r:embed="rId2"/>
          <a:srcRect/>
          <a:stretch>
            <a:fillRect/>
          </a:stretch>
        </p:blipFill>
        <p:spPr>
          <a:xfrm>
            <a:off x="4000500" y="274638"/>
            <a:ext cx="1143000" cy="1143000"/>
          </a:xfrm>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865">
                                            <p:txEl>
                                              <p:pRg st="0" end="0"/>
                                            </p:txEl>
                                          </p:spTgt>
                                        </p:tgtEl>
                                        <p:attrNameLst>
                                          <p:attrName>style.visibility</p:attrName>
                                        </p:attrNameLst>
                                      </p:cBhvr>
                                      <p:to>
                                        <p:strVal val="visible"/>
                                      </p:to>
                                    </p:set>
                                    <p:animEffect transition="in" filter="dissolve">
                                      <p:cBhvr>
                                        <p:cTn id="7" dur="500"/>
                                        <p:tgtEl>
                                          <p:spTgt spid="36865">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6865">
                                            <p:txEl>
                                              <p:pRg st="1" end="1"/>
                                            </p:txEl>
                                          </p:spTgt>
                                        </p:tgtEl>
                                        <p:attrNameLst>
                                          <p:attrName>style.visibility</p:attrName>
                                        </p:attrNameLst>
                                      </p:cBhvr>
                                      <p:to>
                                        <p:strVal val="visible"/>
                                      </p:to>
                                    </p:set>
                                    <p:animEffect transition="in" filter="dissolve">
                                      <p:cBhvr>
                                        <p:cTn id="10" dur="500"/>
                                        <p:tgtEl>
                                          <p:spTgt spid="3686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6865">
                                            <p:txEl>
                                              <p:pRg st="2" end="2"/>
                                            </p:txEl>
                                          </p:spTgt>
                                        </p:tgtEl>
                                        <p:attrNameLst>
                                          <p:attrName>style.visibility</p:attrName>
                                        </p:attrNameLst>
                                      </p:cBhvr>
                                      <p:to>
                                        <p:strVal val="visible"/>
                                      </p:to>
                                    </p:set>
                                    <p:animEffect transition="in" filter="dissolve">
                                      <p:cBhvr>
                                        <p:cTn id="15" dur="500"/>
                                        <p:tgtEl>
                                          <p:spTgt spid="368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idx="4294967295"/>
          </p:nvPr>
        </p:nvSpPr>
        <p:spPr/>
        <p:txBody>
          <a:bodyPr anchor="b"/>
          <a:lstStyle/>
          <a:p>
            <a:pPr eaLnBrk="1" hangingPunct="1"/>
            <a:r>
              <a:rPr lang="lt-LT" i="1" smtClean="0"/>
              <a:t>Užduotis žodžiu</a:t>
            </a:r>
          </a:p>
        </p:txBody>
      </p:sp>
      <p:sp>
        <p:nvSpPr>
          <p:cNvPr id="37890" name="Rectangle 3"/>
          <p:cNvSpPr>
            <a:spLocks noGrp="1" noChangeArrowheads="1"/>
          </p:cNvSpPr>
          <p:nvPr>
            <p:ph type="body" idx="4294967295"/>
          </p:nvPr>
        </p:nvSpPr>
        <p:spPr/>
        <p:txBody>
          <a:bodyPr/>
          <a:lstStyle/>
          <a:p>
            <a:pPr eaLnBrk="1" hangingPunct="1"/>
            <a:r>
              <a:rPr lang="lt-LT" i="1" smtClean="0"/>
              <a:t>Užduotis. 113 pratimas. Individualiai.</a:t>
            </a:r>
          </a:p>
        </p:txBody>
      </p:sp>
      <p:pic>
        <p:nvPicPr>
          <p:cNvPr id="37891" name="Picture 4" descr="books,emoticons,glasses,learning,readings,reads,smiley,smiley face,smiley faces,smileys,smilie,smilie face,smilie faces,smilies,smily,smily face,smily faces,students,studying,symbols"/>
          <p:cNvPicPr>
            <a:picLocks noChangeAspect="1" noChangeArrowheads="1"/>
          </p:cNvPicPr>
          <p:nvPr/>
        </p:nvPicPr>
        <p:blipFill>
          <a:blip r:embed="rId2"/>
          <a:srcRect/>
          <a:stretch>
            <a:fillRect/>
          </a:stretch>
        </p:blipFill>
        <p:spPr bwMode="auto">
          <a:xfrm>
            <a:off x="7007225" y="301625"/>
            <a:ext cx="1319213" cy="1319213"/>
          </a:xfrm>
          <a:prstGeom prst="rect">
            <a:avLst/>
          </a:prstGeom>
          <a:noFill/>
          <a:ln w="9525">
            <a:noFill/>
            <a:miter lim="800000"/>
            <a:headEnd/>
            <a:tailEnd/>
          </a:ln>
        </p:spPr>
      </p:pic>
      <p:pic>
        <p:nvPicPr>
          <p:cNvPr id="37892" name="Picture 6" descr="communications,gestures,hearings,listening,men,people,cartoons"/>
          <p:cNvPicPr>
            <a:picLocks noChangeAspect="1" noChangeArrowheads="1"/>
          </p:cNvPicPr>
          <p:nvPr/>
        </p:nvPicPr>
        <p:blipFill>
          <a:blip r:embed="rId3"/>
          <a:srcRect/>
          <a:stretch>
            <a:fillRect/>
          </a:stretch>
        </p:blipFill>
        <p:spPr bwMode="auto">
          <a:xfrm>
            <a:off x="906463" y="482600"/>
            <a:ext cx="941387" cy="941388"/>
          </a:xfrm>
          <a:prstGeom prst="rect">
            <a:avLst/>
          </a:prstGeom>
          <a:noFill/>
          <a:ln w="9525">
            <a:noFill/>
            <a:miter lim="800000"/>
            <a:headEnd/>
            <a:tailEnd/>
          </a:ln>
        </p:spPr>
      </p:pic>
    </p:spTree>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r>
              <a:rPr lang="lt-LT" sz="3200" smtClean="0"/>
              <a:t>Užduotis žodžiu. </a:t>
            </a:r>
            <a:br>
              <a:rPr lang="lt-LT" sz="3200" smtClean="0"/>
            </a:br>
            <a:r>
              <a:rPr lang="lt-LT" sz="3200" smtClean="0"/>
              <a:t>Anekdote raskite veiksnius ir tarinius.</a:t>
            </a:r>
          </a:p>
        </p:txBody>
      </p:sp>
      <p:sp>
        <p:nvSpPr>
          <p:cNvPr id="38914" name="Rectangle 3"/>
          <p:cNvSpPr>
            <a:spLocks noGrp="1" noChangeArrowheads="1"/>
          </p:cNvSpPr>
          <p:nvPr>
            <p:ph type="body" idx="1"/>
          </p:nvPr>
        </p:nvSpPr>
        <p:spPr/>
        <p:txBody>
          <a:bodyPr/>
          <a:lstStyle/>
          <a:p>
            <a:pPr marL="609600" indent="-609600"/>
            <a:endParaRPr lang="lt-LT" smtClean="0"/>
          </a:p>
          <a:p>
            <a:pPr marL="609600" indent="-609600">
              <a:buFontTx/>
              <a:buNone/>
            </a:pPr>
            <a:r>
              <a:rPr lang="lt-LT" smtClean="0"/>
              <a:t>- Petriuk, pasakyk sakinį tiesiogine nuosaka!</a:t>
            </a:r>
          </a:p>
          <a:p>
            <a:pPr marL="609600" indent="-609600">
              <a:buFontTx/>
              <a:buNone/>
            </a:pPr>
            <a:r>
              <a:rPr lang="lt-LT" smtClean="0"/>
              <a:t>- Arklys traukia vežimą.</a:t>
            </a:r>
          </a:p>
          <a:p>
            <a:pPr marL="609600" indent="-609600">
              <a:buFontTx/>
              <a:buNone/>
            </a:pPr>
            <a:r>
              <a:rPr lang="lt-LT" smtClean="0"/>
              <a:t>- Gerai. O dabar pasakyk tą patį sakinį liepiamąja nuosaka!</a:t>
            </a:r>
          </a:p>
          <a:p>
            <a:pPr marL="609600" indent="-609600">
              <a:buFontTx/>
              <a:buNone/>
            </a:pPr>
            <a:r>
              <a:rPr lang="lt-LT" smtClean="0"/>
              <a:t>- Nuo! Nuo! </a:t>
            </a:r>
          </a:p>
        </p:txBody>
      </p:sp>
      <p:pic>
        <p:nvPicPr>
          <p:cNvPr id="38915" name="Picture 6" descr="communications,gestures,hearings,listening,men,people,cartoons"/>
          <p:cNvPicPr>
            <a:picLocks noChangeAspect="1" noChangeArrowheads="1"/>
          </p:cNvPicPr>
          <p:nvPr/>
        </p:nvPicPr>
        <p:blipFill>
          <a:blip r:embed="rId2"/>
          <a:srcRect/>
          <a:stretch>
            <a:fillRect/>
          </a:stretch>
        </p:blipFill>
        <p:spPr bwMode="auto">
          <a:xfrm>
            <a:off x="8078788" y="228600"/>
            <a:ext cx="941387" cy="941388"/>
          </a:xfrm>
          <a:prstGeom prst="rect">
            <a:avLst/>
          </a:prstGeom>
          <a:noFill/>
          <a:ln w="9525">
            <a:noFill/>
            <a:miter lim="800000"/>
            <a:headEnd/>
            <a:tailEnd/>
          </a:ln>
        </p:spPr>
      </p:pic>
    </p:spTree>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r>
              <a:rPr lang="lt-LT" i="1" smtClean="0"/>
              <a:t>Užduotis</a:t>
            </a:r>
          </a:p>
        </p:txBody>
      </p:sp>
      <p:sp>
        <p:nvSpPr>
          <p:cNvPr id="39938" name="Rectangle 3"/>
          <p:cNvSpPr>
            <a:spLocks noGrp="1" noChangeArrowheads="1"/>
          </p:cNvSpPr>
          <p:nvPr>
            <p:ph type="body" idx="1"/>
          </p:nvPr>
        </p:nvSpPr>
        <p:spPr/>
        <p:txBody>
          <a:bodyPr/>
          <a:lstStyle/>
          <a:p>
            <a:r>
              <a:rPr lang="lt-LT" i="1" smtClean="0"/>
              <a:t>Vadovėlis, p.51. Skaitome individualiai,  atrenkamuoju būdu (pieštuku) pasižymime, ką reiks užsirašyti į taisyklių sąsiuvinį.</a:t>
            </a:r>
          </a:p>
        </p:txBody>
      </p:sp>
      <p:pic>
        <p:nvPicPr>
          <p:cNvPr id="39939" name="Picture 4" descr="books,emoticons,glasses,learning,readings,reads,smiley,smiley face,smiley faces,smileys,smilie,smilie face,smilie faces,smilies,smily,smily face,smily faces,students,studying,symbols"/>
          <p:cNvPicPr>
            <a:picLocks noChangeAspect="1" noChangeArrowheads="1"/>
          </p:cNvPicPr>
          <p:nvPr/>
        </p:nvPicPr>
        <p:blipFill>
          <a:blip r:embed="rId2"/>
          <a:srcRect/>
          <a:stretch>
            <a:fillRect/>
          </a:stretch>
        </p:blipFill>
        <p:spPr bwMode="auto">
          <a:xfrm>
            <a:off x="7007225" y="301625"/>
            <a:ext cx="1319213" cy="1319213"/>
          </a:xfrm>
          <a:prstGeom prst="rect">
            <a:avLst/>
          </a:prstGeom>
          <a:noFill/>
          <a:ln w="9525">
            <a:noFill/>
            <a:miter lim="800000"/>
            <a:headEnd/>
            <a:tailEnd/>
          </a:ln>
        </p:spPr>
      </p:pic>
    </p:spTree>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lt-LT" b="1" i="1" smtClean="0"/>
              <a:t>Gudri</a:t>
            </a:r>
            <a:r>
              <a:rPr lang="lt-LT" i="1" smtClean="0"/>
              <a:t> užduotis </a:t>
            </a:r>
            <a:r>
              <a:rPr lang="lt-LT" i="1" smtClean="0">
                <a:sym typeface="Wingdings" pitchFamily="2" charset="2"/>
              </a:rPr>
              <a:t></a:t>
            </a:r>
          </a:p>
        </p:txBody>
      </p:sp>
      <p:sp>
        <p:nvSpPr>
          <p:cNvPr id="40962" name="Rectangle 3"/>
          <p:cNvSpPr>
            <a:spLocks noGrp="1" noChangeArrowheads="1"/>
          </p:cNvSpPr>
          <p:nvPr>
            <p:ph type="body" idx="1"/>
          </p:nvPr>
        </p:nvSpPr>
        <p:spPr/>
        <p:txBody>
          <a:bodyPr/>
          <a:lstStyle/>
          <a:p>
            <a:pPr>
              <a:buFontTx/>
              <a:buNone/>
            </a:pPr>
            <a:r>
              <a:rPr lang="lt-LT" smtClean="0"/>
              <a:t>	Sugalvokite sakinį, kurio veiksnys- žmogaus vardas. </a:t>
            </a:r>
          </a:p>
          <a:p>
            <a:pPr>
              <a:buFontTx/>
              <a:buNone/>
            </a:pPr>
            <a:r>
              <a:rPr lang="lt-LT" smtClean="0"/>
              <a:t>	Pakeiskite sakinį taip, kad tą vardą reikėtų atskirti ar išskirti. </a:t>
            </a:r>
          </a:p>
          <a:p>
            <a:pPr>
              <a:buFontTx/>
              <a:buNone/>
            </a:pPr>
            <a:r>
              <a:rPr lang="lt-LT" smtClean="0"/>
              <a:t>	</a:t>
            </a:r>
            <a:r>
              <a:rPr lang="lt-LT" i="1" smtClean="0">
                <a:solidFill>
                  <a:srgbClr val="000099"/>
                </a:solidFill>
              </a:rPr>
              <a:t>Matas nupiešė medį. Matai, nupiešk medį.</a:t>
            </a:r>
          </a:p>
        </p:txBody>
      </p:sp>
      <p:pic>
        <p:nvPicPr>
          <p:cNvPr id="40963" name="Picture 10" descr="checklists,communications,emoticons,faces,notes,school,smiley,smiley face,smiley faces,smileys,smilie,smilie face,smilie faces,smilies,smily,smily face,smily faces,symbols,writes,writings"/>
          <p:cNvPicPr>
            <a:picLocks noChangeAspect="1" noChangeArrowheads="1"/>
          </p:cNvPicPr>
          <p:nvPr/>
        </p:nvPicPr>
        <p:blipFill>
          <a:blip r:embed="rId2"/>
          <a:srcRect/>
          <a:stretch>
            <a:fillRect/>
          </a:stretch>
        </p:blipFill>
        <p:spPr bwMode="auto">
          <a:xfrm>
            <a:off x="3883025" y="4805363"/>
            <a:ext cx="1127125" cy="1127125"/>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Effect transition="in" filter="dissolve">
                                      <p:cBhvr>
                                        <p:cTn id="7" dur="500"/>
                                        <p:tgtEl>
                                          <p:spTgt spid="409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0962">
                                            <p:txEl>
                                              <p:pRg st="1" end="1"/>
                                            </p:txEl>
                                          </p:spTgt>
                                        </p:tgtEl>
                                        <p:attrNameLst>
                                          <p:attrName>style.visibility</p:attrName>
                                        </p:attrNameLst>
                                      </p:cBhvr>
                                      <p:to>
                                        <p:strVal val="visible"/>
                                      </p:to>
                                    </p:set>
                                    <p:animEffect transition="in" filter="dissolve">
                                      <p:cBhvr>
                                        <p:cTn id="12" dur="500"/>
                                        <p:tgtEl>
                                          <p:spTgt spid="409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962">
                                            <p:txEl>
                                              <p:pRg st="2" end="2"/>
                                            </p:txEl>
                                          </p:spTgt>
                                        </p:tgtEl>
                                        <p:attrNameLst>
                                          <p:attrName>style.visibility</p:attrName>
                                        </p:attrNameLst>
                                      </p:cBhvr>
                                      <p:to>
                                        <p:strVal val="visible"/>
                                      </p:to>
                                    </p:set>
                                    <p:animEffect transition="in" filter="dissolve">
                                      <p:cBhvr>
                                        <p:cTn id="17" dur="500"/>
                                        <p:tgtEl>
                                          <p:spTgt spid="409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r>
              <a:rPr lang="lt-LT" b="1" i="1" smtClean="0"/>
              <a:t>Sudėtingesnė </a:t>
            </a:r>
            <a:r>
              <a:rPr lang="lt-LT" i="1" smtClean="0"/>
              <a:t>užduotis.</a:t>
            </a:r>
          </a:p>
        </p:txBody>
      </p:sp>
      <p:sp>
        <p:nvSpPr>
          <p:cNvPr id="41986" name="Rectangle 3"/>
          <p:cNvSpPr>
            <a:spLocks noGrp="1" noChangeArrowheads="1"/>
          </p:cNvSpPr>
          <p:nvPr>
            <p:ph type="body" idx="1"/>
          </p:nvPr>
        </p:nvSpPr>
        <p:spPr/>
        <p:txBody>
          <a:bodyPr/>
          <a:lstStyle/>
          <a:p>
            <a:r>
              <a:rPr lang="lt-LT" i="1" smtClean="0"/>
              <a:t>Vadovėlis, 119 pratimas. Individualiai. Pagelbės </a:t>
            </a:r>
            <a:r>
              <a:rPr lang="lt-LT" i="1" smtClean="0">
                <a:solidFill>
                  <a:srgbClr val="000099"/>
                </a:solidFill>
              </a:rPr>
              <a:t>Pūkelis</a:t>
            </a:r>
            <a:r>
              <a:rPr lang="en-US" i="1" smtClean="0">
                <a:solidFill>
                  <a:srgbClr val="000099"/>
                </a:solidFill>
              </a:rPr>
              <a:t>!</a:t>
            </a:r>
            <a:endParaRPr lang="lt-LT" i="1" smtClean="0">
              <a:solidFill>
                <a:srgbClr val="000099"/>
              </a:solidFill>
            </a:endParaRPr>
          </a:p>
        </p:txBody>
      </p:sp>
    </p:spTree>
  </p:cSld>
  <p:clrMapOvr>
    <a:masterClrMapping/>
  </p:clrMapOvr>
  <p:transition spd="med">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lt-LT" b="1" smtClean="0"/>
              <a:t>Žaidimas „Mišrainė“</a:t>
            </a:r>
            <a:endParaRPr lang="lt-LT" smtClean="0"/>
          </a:p>
        </p:txBody>
      </p:sp>
      <p:sp>
        <p:nvSpPr>
          <p:cNvPr id="43010" name="Rectangle 3"/>
          <p:cNvSpPr>
            <a:spLocks noGrp="1" noChangeArrowheads="1"/>
          </p:cNvSpPr>
          <p:nvPr>
            <p:ph type="body" idx="1"/>
          </p:nvPr>
        </p:nvSpPr>
        <p:spPr/>
        <p:txBody>
          <a:bodyPr/>
          <a:lstStyle/>
          <a:p>
            <a:pPr>
              <a:buFontTx/>
              <a:buNone/>
            </a:pPr>
            <a:r>
              <a:rPr lang="lt-LT" smtClean="0"/>
              <a:t>	Kiekvienas žaidėjas ant dviejų lapelių užrašo po sakinį: vieną klausiamąjį, prasidedantį žodžiu </a:t>
            </a:r>
            <a:r>
              <a:rPr lang="lt-LT" i="1" smtClean="0"/>
              <a:t>Kodėl?, </a:t>
            </a:r>
            <a:r>
              <a:rPr lang="lt-LT" smtClean="0"/>
              <a:t>ant kito — atsakymą. Pavyzdžiui:</a:t>
            </a:r>
          </a:p>
          <a:p>
            <a:r>
              <a:rPr lang="lt-LT" i="1" smtClean="0">
                <a:solidFill>
                  <a:srgbClr val="000099"/>
                </a:solidFill>
              </a:rPr>
              <a:t>Kodėl nereikia valgyti daug saldainių?</a:t>
            </a:r>
          </a:p>
          <a:p>
            <a:r>
              <a:rPr lang="lt-LT" i="1" smtClean="0">
                <a:solidFill>
                  <a:srgbClr val="CC00FF"/>
                </a:solidFill>
              </a:rPr>
              <a:t>Todėl, kad negestų dantys.</a:t>
            </a:r>
          </a:p>
          <a:p>
            <a:r>
              <a:rPr lang="lt-LT" smtClean="0">
                <a:solidFill>
                  <a:srgbClr val="FF3300"/>
                </a:solidFill>
              </a:rPr>
              <a:t>Pasisaugokite, kad nebūtų netaisyklingų sakinių — </a:t>
            </a:r>
            <a:r>
              <a:rPr lang="lt-LT" b="1" i="1" smtClean="0">
                <a:solidFill>
                  <a:srgbClr val="FF3300"/>
                </a:solidFill>
              </a:rPr>
              <a:t>kad </a:t>
            </a:r>
            <a:r>
              <a:rPr lang="lt-LT" b="1" smtClean="0">
                <a:solidFill>
                  <a:srgbClr val="FF3300"/>
                </a:solidFill>
              </a:rPr>
              <a:t>+ bendratis!</a:t>
            </a:r>
            <a:r>
              <a:rPr lang="lt-LT" smtClean="0">
                <a:solidFill>
                  <a:srgbClr val="FF3300"/>
                </a:solidFill>
              </a:rPr>
              <a:t> </a:t>
            </a:r>
          </a:p>
        </p:txBody>
      </p:sp>
    </p:spTree>
  </p:cSld>
  <p:clrMapOvr>
    <a:masterClrMapping/>
  </p:clrMapOvr>
  <p:transition spd="med">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lt-LT" i="1" smtClean="0"/>
              <a:t>Užduotis</a:t>
            </a:r>
          </a:p>
        </p:txBody>
      </p:sp>
      <p:sp>
        <p:nvSpPr>
          <p:cNvPr id="44034" name="Rectangle 3"/>
          <p:cNvSpPr>
            <a:spLocks noGrp="1" noChangeArrowheads="1"/>
          </p:cNvSpPr>
          <p:nvPr>
            <p:ph type="body" idx="1"/>
          </p:nvPr>
        </p:nvSpPr>
        <p:spPr/>
        <p:txBody>
          <a:bodyPr/>
          <a:lstStyle/>
          <a:p>
            <a:pPr>
              <a:lnSpc>
                <a:spcPct val="90000"/>
              </a:lnSpc>
              <a:buFontTx/>
              <a:buNone/>
            </a:pPr>
            <a:r>
              <a:rPr lang="lt-LT" sz="2800" smtClean="0"/>
              <a:t>	Tekste raskite veiksnius ir tarinius, juos pabraukite. (Iš viso yra 3 veiksniai ir 12 tarinių)</a:t>
            </a:r>
          </a:p>
          <a:p>
            <a:pPr>
              <a:lnSpc>
                <a:spcPct val="90000"/>
              </a:lnSpc>
              <a:buFontTx/>
              <a:buNone/>
            </a:pPr>
            <a:r>
              <a:rPr lang="lt-LT" sz="2800" smtClean="0"/>
              <a:t>	</a:t>
            </a:r>
            <a:r>
              <a:rPr lang="lt-LT" sz="2800" smtClean="0">
                <a:solidFill>
                  <a:srgbClr val="000099"/>
                </a:solidFill>
              </a:rPr>
              <a:t>Aš auginau mielą katytę, vardu Kitė. Ji mūsų namuose atsirado, kai dar buvau mažytė, lankiau darželį. Vieną dieną, grįždamos su sese iš darželio, laiptinėje prie turėklų pamatėme mažą miaukiančią katytę. Mums labai pagailo, kai pamatėme jos akytes. O ir augintinio neturėjome, todėl parsinešėme ją namo. Davėme jai pieno, bet jai nepatiko, katytė pamėgo vandenį.</a:t>
            </a:r>
          </a:p>
        </p:txBody>
      </p:sp>
      <p:pic>
        <p:nvPicPr>
          <p:cNvPr id="44035" name="Picture 10" descr="checklists,communications,emoticons,faces,notes,school,smiley,smiley face,smiley faces,smileys,smilie,smilie face,smilie faces,smilies,smily,smily face,smily faces,symbols,writes,writings"/>
          <p:cNvPicPr>
            <a:picLocks noChangeAspect="1" noChangeArrowheads="1"/>
          </p:cNvPicPr>
          <p:nvPr/>
        </p:nvPicPr>
        <p:blipFill>
          <a:blip r:embed="rId2"/>
          <a:srcRect/>
          <a:stretch>
            <a:fillRect/>
          </a:stretch>
        </p:blipFill>
        <p:spPr bwMode="auto">
          <a:xfrm>
            <a:off x="6345238" y="455613"/>
            <a:ext cx="1127125" cy="1127125"/>
          </a:xfrm>
          <a:prstGeom prst="rect">
            <a:avLst/>
          </a:prstGeom>
          <a:noFill/>
          <a:ln w="9525">
            <a:noFill/>
            <a:miter lim="800000"/>
            <a:headEnd/>
            <a:tailEnd/>
          </a:ln>
        </p:spPr>
      </p:pic>
    </p:spTree>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idx="4294967295"/>
          </p:nvPr>
        </p:nvSpPr>
        <p:spPr>
          <a:xfrm>
            <a:off x="0" y="274638"/>
            <a:ext cx="8229600" cy="1143000"/>
          </a:xfrm>
        </p:spPr>
        <p:txBody>
          <a:bodyPr/>
          <a:lstStyle/>
          <a:p>
            <a:r>
              <a:rPr lang="lt-LT" smtClean="0"/>
              <a:t>Pasitikrinkime </a:t>
            </a:r>
          </a:p>
        </p:txBody>
      </p:sp>
      <p:pic>
        <p:nvPicPr>
          <p:cNvPr id="45058" name="Picture 6"/>
          <p:cNvPicPr>
            <a:picLocks noChangeAspect="1" noChangeArrowheads="1"/>
          </p:cNvPicPr>
          <p:nvPr>
            <p:ph type="body" idx="4294967295"/>
          </p:nvPr>
        </p:nvPicPr>
        <p:blipFill>
          <a:blip r:embed="rId2"/>
          <a:srcRect l="31798" t="18553" r="27040" b="53949"/>
          <a:stretch>
            <a:fillRect/>
          </a:stretch>
        </p:blipFill>
        <p:spPr>
          <a:xfrm>
            <a:off x="111125" y="1047750"/>
            <a:ext cx="8520113" cy="5324475"/>
          </a:xfrm>
        </p:spPr>
      </p:pic>
    </p:spTree>
  </p:cSld>
  <p:clrMapOvr>
    <a:masterClrMapping/>
  </p:clrMapOvr>
  <p:transition spd="med">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r>
              <a:rPr lang="lt-LT" smtClean="0"/>
              <a:t>Įsivertinkime </a:t>
            </a:r>
          </a:p>
        </p:txBody>
      </p:sp>
      <p:graphicFrame>
        <p:nvGraphicFramePr>
          <p:cNvPr id="47143" name="Group 39"/>
          <p:cNvGraphicFramePr>
            <a:graphicFrameLocks noGrp="1"/>
          </p:cNvGraphicFramePr>
          <p:nvPr>
            <p:ph idx="1"/>
          </p:nvPr>
        </p:nvGraphicFramePr>
        <p:xfrm>
          <a:off x="457200" y="1249363"/>
          <a:ext cx="8229600" cy="5008562"/>
        </p:xfrm>
        <a:graphic>
          <a:graphicData uri="http://schemas.openxmlformats.org/drawingml/2006/table">
            <a:tbl>
              <a:tblPr/>
              <a:tblGrid>
                <a:gridCol w="4114800"/>
                <a:gridCol w="4114800"/>
              </a:tblGrid>
              <a:tr h="557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Taškai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Įsivertinimas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solidFill>
                  </a:tcPr>
                </a:tc>
              </a:tr>
              <a:tr h="5556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5572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14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5556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13-12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5572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11-10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5556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5572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5556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6-7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5572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5 ir mažiau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lt-LT"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00"/>
                    </a:solidFill>
                  </a:tcPr>
                </a:tc>
              </a:tr>
            </a:tbl>
          </a:graphicData>
        </a:graphic>
      </p:graphicFrame>
      <p:pic>
        <p:nvPicPr>
          <p:cNvPr id="46114" name="Picture 8" descr="MCj04280650000[1]"/>
          <p:cNvPicPr>
            <a:picLocks noChangeAspect="1" noChangeArrowheads="1"/>
          </p:cNvPicPr>
          <p:nvPr/>
        </p:nvPicPr>
        <p:blipFill>
          <a:blip r:embed="rId2"/>
          <a:srcRect/>
          <a:stretch>
            <a:fillRect/>
          </a:stretch>
        </p:blipFill>
        <p:spPr bwMode="auto">
          <a:xfrm>
            <a:off x="6321425" y="0"/>
            <a:ext cx="1908175" cy="1163638"/>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lt-LT" sz="4000" smtClean="0">
                <a:latin typeface="Century Schoolbook" pitchFamily="18" charset="0"/>
              </a:rPr>
              <a:t>APIBENDRINIMAS.</a:t>
            </a:r>
            <a:br>
              <a:rPr lang="lt-LT" sz="4000" smtClean="0">
                <a:latin typeface="Century Schoolbook" pitchFamily="18" charset="0"/>
              </a:rPr>
            </a:br>
            <a:r>
              <a:rPr lang="lt-LT" sz="4000" smtClean="0">
                <a:solidFill>
                  <a:srgbClr val="CC00FF"/>
                </a:solidFill>
                <a:latin typeface="Century Schoolbook" pitchFamily="18" charset="0"/>
              </a:rPr>
              <a:t>Laisvas rašymas</a:t>
            </a:r>
          </a:p>
        </p:txBody>
      </p:sp>
      <p:sp>
        <p:nvSpPr>
          <p:cNvPr id="47106" name="Rectangle 3"/>
          <p:cNvSpPr>
            <a:spLocks noGrp="1" noChangeArrowheads="1"/>
          </p:cNvSpPr>
          <p:nvPr>
            <p:ph type="body" idx="1"/>
          </p:nvPr>
        </p:nvSpPr>
        <p:spPr/>
        <p:txBody>
          <a:bodyPr/>
          <a:lstStyle/>
          <a:p>
            <a:r>
              <a:rPr lang="lt-LT" smtClean="0"/>
              <a:t>Ką sužinojote naujo pamokoje?</a:t>
            </a:r>
          </a:p>
          <a:p>
            <a:r>
              <a:rPr lang="lt-LT" smtClean="0"/>
              <a:t> Sugalvokite klausimą, į kurį taip ir nesulaukėte atsakymo. </a:t>
            </a:r>
          </a:p>
        </p:txBody>
      </p:sp>
      <p:pic>
        <p:nvPicPr>
          <p:cNvPr id="47107" name="Picture 10" descr="School bus"/>
          <p:cNvPicPr>
            <a:picLocks noChangeAspect="1" noChangeArrowheads="1"/>
          </p:cNvPicPr>
          <p:nvPr/>
        </p:nvPicPr>
        <p:blipFill>
          <a:blip r:embed="rId2"/>
          <a:srcRect/>
          <a:stretch>
            <a:fillRect/>
          </a:stretch>
        </p:blipFill>
        <p:spPr bwMode="auto">
          <a:xfrm>
            <a:off x="5705475" y="3481388"/>
            <a:ext cx="2363788" cy="2862262"/>
          </a:xfrm>
          <a:prstGeom prst="rect">
            <a:avLst/>
          </a:prstGeom>
          <a:noFill/>
          <a:ln w="9525">
            <a:noFill/>
            <a:miter lim="800000"/>
            <a:headEnd/>
            <a:tailEnd/>
          </a:ln>
        </p:spPr>
      </p:pic>
      <p:sp>
        <p:nvSpPr>
          <p:cNvPr id="47108" name="Oval 5"/>
          <p:cNvSpPr>
            <a:spLocks noChangeArrowheads="1"/>
          </p:cNvSpPr>
          <p:nvPr/>
        </p:nvSpPr>
        <p:spPr bwMode="auto">
          <a:xfrm rot="554637">
            <a:off x="6270625" y="3752850"/>
            <a:ext cx="1354138" cy="420688"/>
          </a:xfrm>
          <a:prstGeom prst="ellipse">
            <a:avLst/>
          </a:prstGeom>
          <a:solidFill>
            <a:srgbClr val="CC3300"/>
          </a:solidFill>
          <a:ln w="9525">
            <a:solidFill>
              <a:schemeClr val="tx1"/>
            </a:solidFill>
            <a:round/>
            <a:headEnd/>
            <a:tailEnd/>
          </a:ln>
        </p:spPr>
        <p:txBody>
          <a:bodyPr wrap="none" anchor="ctr"/>
          <a:lstStyle/>
          <a:p>
            <a:pPr algn="ctr"/>
            <a:r>
              <a:rPr lang="lt-LT" b="1">
                <a:solidFill>
                  <a:srgbClr val="FFCC00"/>
                </a:solidFill>
              </a:rPr>
              <a:t>5 d klasė</a:t>
            </a:r>
          </a:p>
        </p:txBody>
      </p:sp>
    </p:spTree>
  </p:cSld>
  <p:clrMapOvr>
    <a:masterClrMapping/>
  </p:clrMapOvr>
  <p:transition spd="med">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Grp="1" noChangeArrowheads="1"/>
          </p:cNvSpPr>
          <p:nvPr>
            <p:ph type="title" idx="4294967295"/>
          </p:nvPr>
        </p:nvSpPr>
        <p:spPr/>
        <p:txBody>
          <a:bodyPr/>
          <a:lstStyle/>
          <a:p>
            <a:r>
              <a:rPr lang="lt-LT" smtClean="0"/>
              <a:t>NAMŲ DARBAI</a:t>
            </a:r>
          </a:p>
        </p:txBody>
      </p:sp>
      <p:pic>
        <p:nvPicPr>
          <p:cNvPr id="48130" name="Picture 2"/>
          <p:cNvPicPr>
            <a:picLocks noGrp="1" noChangeAspect="1" noChangeArrowheads="1"/>
          </p:cNvPicPr>
          <p:nvPr>
            <p:ph type="body" idx="4294967295"/>
          </p:nvPr>
        </p:nvPicPr>
        <p:blipFill>
          <a:blip r:embed="rId2"/>
          <a:srcRect l="24319" t="26924" r="42070" b="22246"/>
          <a:stretch>
            <a:fillRect/>
          </a:stretch>
        </p:blipFill>
        <p:spPr>
          <a:xfrm>
            <a:off x="1398588" y="1363663"/>
            <a:ext cx="6157912" cy="5256212"/>
          </a:xfrm>
        </p:spPr>
      </p:pic>
    </p:spTree>
  </p:cSld>
  <p:clrMapOvr>
    <a:masterClrMapping/>
  </p:clrMapOvr>
  <p:transition spd="med">
    <p:random/>
  </p:transition>
  <p:timing>
    <p:tnLst>
      <p:par>
        <p:cTn id="1" dur="indefinite" restart="never" nodeType="tmRoot"/>
      </p:par>
    </p:tnLst>
  </p:timing>
</p:sld>
</file>

<file path=ppt/theme/theme1.xml><?xml version="1.0" encoding="utf-8"?>
<a:theme xmlns:a="http://schemas.openxmlformats.org/drawingml/2006/main" name="Back-to-school presentation">
  <a:themeElements>
    <a:clrScheme name="Back to school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ack to school presentation">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ack to school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ack to school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ack to school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ack to school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ack to school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ack to school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ck to school present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ack to school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ack to school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ack to school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ack to school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ack to school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kinio dalys">
  <a:themeElements>
    <a:clrScheme name="Sakinio daly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akinio daly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kinio daly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akinio daly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akinio daly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akinio daly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akinio daly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akinio daly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akinio daly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akinio daly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akinio daly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akinio daly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akinio daly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akinio daly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297</TotalTime>
  <Words>338</Words>
  <Application>Microsoft Office PowerPoint</Application>
  <PresentationFormat>On-screen Show (4:3)</PresentationFormat>
  <Paragraphs>76</Paragraphs>
  <Slides>18</Slides>
  <Notes>1</Notes>
  <HiddenSlides>0</HiddenSlides>
  <MMClips>0</MMClips>
  <ScaleCrop>false</ScaleCrop>
  <HeadingPairs>
    <vt:vector size="6" baseType="variant">
      <vt:variant>
        <vt:lpstr>Fonts Used</vt:lpstr>
      </vt:variant>
      <vt:variant>
        <vt:i4>5</vt:i4>
      </vt:variant>
      <vt:variant>
        <vt:lpstr>Design Template</vt:lpstr>
      </vt:variant>
      <vt:variant>
        <vt:i4>4</vt:i4>
      </vt:variant>
      <vt:variant>
        <vt:lpstr>Slide Titles</vt:lpstr>
      </vt:variant>
      <vt:variant>
        <vt:i4>18</vt:i4>
      </vt:variant>
    </vt:vector>
  </HeadingPairs>
  <TitlesOfParts>
    <vt:vector size="27" baseType="lpstr">
      <vt:lpstr>Arial</vt:lpstr>
      <vt:lpstr>Comic Sans MS</vt:lpstr>
      <vt:lpstr>Symbol</vt:lpstr>
      <vt:lpstr>Wingdings</vt:lpstr>
      <vt:lpstr>Century Schoolbook</vt:lpstr>
      <vt:lpstr>Back-to-school presentation</vt:lpstr>
      <vt:lpstr>Sakinio dalys</vt:lpstr>
      <vt:lpstr>Crayons</vt:lpstr>
      <vt:lpstr>Crayons</vt:lpstr>
      <vt:lpstr>VšĮ Kauno šv.Mato vidurinė mokykla </vt:lpstr>
      <vt:lpstr>Kur keliausime? </vt:lpstr>
      <vt:lpstr>KAIP MOKYSIMĖS?</vt:lpstr>
      <vt:lpstr>SUSITARIMAI </vt:lpstr>
      <vt:lpstr>Užduotis žodžiu</vt:lpstr>
      <vt:lpstr>Užduotis raštu</vt:lpstr>
      <vt:lpstr>Slide 7</vt:lpstr>
      <vt:lpstr>Užduotis žodžiu</vt:lpstr>
      <vt:lpstr>Užduotis žodžiu.  Anekdote raskite veiksnius ir tarinius.</vt:lpstr>
      <vt:lpstr>Užduotis</vt:lpstr>
      <vt:lpstr>Gudri užduotis </vt:lpstr>
      <vt:lpstr>Sudėtingesnė užduotis.</vt:lpstr>
      <vt:lpstr>Žaidimas „Mišrainė“</vt:lpstr>
      <vt:lpstr>Užduotis</vt:lpstr>
      <vt:lpstr>Pasitikrinkime </vt:lpstr>
      <vt:lpstr>Įsivertinkime </vt:lpstr>
      <vt:lpstr>APIBENDRINIMAS. Laisvas rašymas</vt:lpstr>
      <vt:lpstr>NAMŲ DARBAI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VšĮ Kauno šv.Mato vidurinė mokykla</dc:title>
  <dc:creator>Saulius</dc:creator>
  <cp:lastModifiedBy>PC</cp:lastModifiedBy>
  <cp:revision>62</cp:revision>
  <dcterms:modified xsi:type="dcterms:W3CDTF">2012-04-18T16:36:09Z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TC300008949990</vt:lpwstr>
  </property>
</Properties>
</file>