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5"/>
  </p:notesMasterIdLst>
  <p:handoutMasterIdLst>
    <p:handoutMasterId r:id="rId56"/>
  </p:handoutMasterIdLst>
  <p:sldIdLst>
    <p:sldId id="312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311" r:id="rId18"/>
    <p:sldId id="325" r:id="rId19"/>
    <p:sldId id="275" r:id="rId20"/>
    <p:sldId id="276" r:id="rId21"/>
    <p:sldId id="277" r:id="rId22"/>
    <p:sldId id="278" r:id="rId23"/>
    <p:sldId id="314" r:id="rId24"/>
    <p:sldId id="280" r:id="rId25"/>
    <p:sldId id="310" r:id="rId26"/>
    <p:sldId id="315" r:id="rId27"/>
    <p:sldId id="328" r:id="rId28"/>
    <p:sldId id="316" r:id="rId29"/>
    <p:sldId id="284" r:id="rId30"/>
    <p:sldId id="317" r:id="rId31"/>
    <p:sldId id="286" r:id="rId32"/>
    <p:sldId id="318" r:id="rId33"/>
    <p:sldId id="330" r:id="rId34"/>
    <p:sldId id="319" r:id="rId35"/>
    <p:sldId id="290" r:id="rId36"/>
    <p:sldId id="291" r:id="rId37"/>
    <p:sldId id="320" r:id="rId38"/>
    <p:sldId id="293" r:id="rId39"/>
    <p:sldId id="321" r:id="rId40"/>
    <p:sldId id="295" r:id="rId41"/>
    <p:sldId id="322" r:id="rId42"/>
    <p:sldId id="298" r:id="rId43"/>
    <p:sldId id="299" r:id="rId44"/>
    <p:sldId id="300" r:id="rId45"/>
    <p:sldId id="301" r:id="rId46"/>
    <p:sldId id="309" r:id="rId47"/>
    <p:sldId id="302" r:id="rId48"/>
    <p:sldId id="303" r:id="rId49"/>
    <p:sldId id="32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3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02EE9-914C-463C-9ABA-1A865323A30F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B4B41-5910-48A1-BA72-FFE8EB6189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25BED-EBD4-40BB-A0F9-CDAD39912A73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2B907-6458-486D-BA41-D4AC3DD1E6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Šie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visa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eilė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nepaminėtų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faktų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nubrėžia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tam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tikrą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prasminių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įtampų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lauką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kuriame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formavosi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klasikinė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lyrika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Tačiau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intrigos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situacija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aprašoma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išsikristalizavusių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stilistinių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krypčių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balsais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.) 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prie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namų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pasodinta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neša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laimę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laimingiausi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įsimylėjėliai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tie,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kurie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pirmąkart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susitiko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medžiu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Todėl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turbūt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neatsitiktinai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lyrikoje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jį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mini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lietuvių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kultūros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ąžuolai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Vydūnas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P.Vaičaitis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eilėraščiuose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ąžuolas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tyliai</a:t>
            </a:r>
            <a:endParaRPr kumimoji="0" lang="lt-LT" sz="12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bet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ištikimai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gina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saugo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trapią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meilę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Pušų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giraitės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liūdnos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gūdžios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paslaptingos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B.Sruoga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šnarėjimas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vėjo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daina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A.Churginas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Bet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amžinai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žalia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gyvenimo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pavasario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jaunystės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spalva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reiškia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viltį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džiaugsmą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Tai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turbūt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todėl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pušų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šnabždesy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E.Matuzevičius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girdi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medžių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žieve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bręstančią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gyvybę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tai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turbūt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todėl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šakos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A.Skinkiui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primena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moters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pečių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plaukų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krintančius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žalzganus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kaspinus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Gūdų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rudens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metą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medžiai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išsigandę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virpa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šermukšnis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tarsi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dainuoja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gyvenimą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B.Sruoga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);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tamsoje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kaip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gyvybės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žvakė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K.Boruta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);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spinduliuoja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pradžių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pradžią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net ties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mirties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bedugne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S.Geda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)… Tai gal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todėl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A.A.Jonynas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prašo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mylimosios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neįmanomo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ką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galima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atnešti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lietų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raudonais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šermukšniais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?.. </a:t>
            </a:r>
          </a:p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Vėlų</a:t>
            </a:r>
            <a:r>
              <a:rPr lang="en-US" sz="1200" dirty="0" smtClean="0"/>
              <a:t> </a:t>
            </a:r>
            <a:r>
              <a:rPr lang="en-US" sz="1200" dirty="0" err="1" smtClean="0"/>
              <a:t>vakarą</a:t>
            </a:r>
            <a:r>
              <a:rPr lang="en-US" sz="1200" dirty="0" smtClean="0"/>
              <a:t> </a:t>
            </a:r>
            <a:r>
              <a:rPr lang="en-US" sz="1200" dirty="0" err="1" smtClean="0"/>
              <a:t>kaštonai</a:t>
            </a:r>
            <a:r>
              <a:rPr lang="en-US" sz="1200" dirty="0" smtClean="0"/>
              <a:t> </a:t>
            </a:r>
            <a:r>
              <a:rPr lang="en-US" sz="1200" dirty="0" err="1" smtClean="0"/>
              <a:t>bailiai</a:t>
            </a:r>
            <a:r>
              <a:rPr lang="en-US" sz="1200" dirty="0" smtClean="0"/>
              <a:t> </a:t>
            </a:r>
            <a:r>
              <a:rPr lang="en-US" sz="1200" dirty="0" err="1" smtClean="0"/>
              <a:t>šnabždasi</a:t>
            </a:r>
            <a:r>
              <a:rPr lang="en-US" sz="1200" dirty="0" smtClean="0"/>
              <a:t> </a:t>
            </a:r>
            <a:r>
              <a:rPr lang="en-US" sz="1200" dirty="0" err="1" smtClean="0"/>
              <a:t>su</a:t>
            </a:r>
            <a:r>
              <a:rPr lang="en-US" sz="1200" dirty="0" smtClean="0"/>
              <a:t> </a:t>
            </a:r>
            <a:r>
              <a:rPr lang="en-US" sz="1200" dirty="0" err="1" smtClean="0"/>
              <a:t>liepomis</a:t>
            </a:r>
            <a:r>
              <a:rPr lang="en-US" sz="1200" dirty="0" smtClean="0"/>
              <a:t> </a:t>
            </a:r>
            <a:r>
              <a:rPr lang="en-US" sz="1200" dirty="0" err="1" smtClean="0"/>
              <a:t>G.Tulauskaitės</a:t>
            </a:r>
            <a:r>
              <a:rPr lang="en-US" sz="1200" dirty="0" smtClean="0"/>
              <a:t> </a:t>
            </a:r>
            <a:r>
              <a:rPr lang="en-US" sz="1200" dirty="0" err="1" smtClean="0"/>
              <a:t>eilėraštyje</a:t>
            </a:r>
            <a:r>
              <a:rPr lang="en-US" sz="1200" dirty="0" smtClean="0"/>
              <a:t>, </a:t>
            </a:r>
            <a:r>
              <a:rPr lang="en-US" sz="1200" dirty="0" err="1" smtClean="0"/>
              <a:t>su</a:t>
            </a:r>
            <a:r>
              <a:rPr lang="en-US" sz="1200" dirty="0" smtClean="0"/>
              <a:t> </a:t>
            </a:r>
            <a:r>
              <a:rPr lang="en-US" sz="1200" dirty="0" err="1" smtClean="0"/>
              <a:t>pikta</a:t>
            </a:r>
            <a:r>
              <a:rPr lang="en-US" sz="1200" dirty="0" smtClean="0"/>
              <a:t> </a:t>
            </a:r>
            <a:r>
              <a:rPr lang="en-US" sz="1200" dirty="0" err="1" smtClean="0"/>
              <a:t>čigonės</a:t>
            </a:r>
            <a:r>
              <a:rPr lang="en-US" sz="1200" dirty="0" smtClean="0"/>
              <a:t> </a:t>
            </a:r>
            <a:r>
              <a:rPr lang="en-US" sz="1200" dirty="0" err="1" smtClean="0"/>
              <a:t>pranašyste</a:t>
            </a:r>
            <a:r>
              <a:rPr lang="en-US" sz="1200" dirty="0" smtClean="0"/>
              <a:t>, </a:t>
            </a:r>
            <a:r>
              <a:rPr lang="en-US" sz="1200" dirty="0" err="1" smtClean="0"/>
              <a:t>kryžiumi</a:t>
            </a:r>
            <a:r>
              <a:rPr lang="en-US" sz="1200" dirty="0" smtClean="0"/>
              <a:t> </a:t>
            </a:r>
            <a:r>
              <a:rPr lang="en-US" sz="1200" dirty="0" err="1" smtClean="0"/>
              <a:t>ir</a:t>
            </a:r>
            <a:r>
              <a:rPr lang="en-US" sz="1200" dirty="0" smtClean="0"/>
              <a:t> </a:t>
            </a:r>
            <a:r>
              <a:rPr lang="en-US" sz="1200" dirty="0" err="1" smtClean="0"/>
              <a:t>vienatve</a:t>
            </a:r>
            <a:r>
              <a:rPr lang="en-US" sz="1200" dirty="0" smtClean="0"/>
              <a:t> </a:t>
            </a:r>
            <a:r>
              <a:rPr lang="en-US" sz="1200" dirty="0" err="1" smtClean="0"/>
              <a:t>kaštoninė</a:t>
            </a:r>
            <a:r>
              <a:rPr lang="en-US" sz="1200" dirty="0" smtClean="0"/>
              <a:t> </a:t>
            </a:r>
            <a:r>
              <a:rPr lang="en-US" sz="1200" dirty="0" err="1" smtClean="0"/>
              <a:t>sruoga</a:t>
            </a:r>
            <a:r>
              <a:rPr lang="en-US" sz="1200" dirty="0" smtClean="0"/>
              <a:t> </a:t>
            </a:r>
            <a:r>
              <a:rPr lang="en-US" sz="1200" dirty="0" err="1" smtClean="0"/>
              <a:t>asocijuojasi</a:t>
            </a:r>
            <a:r>
              <a:rPr lang="en-US" sz="1200" dirty="0" smtClean="0"/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J.Vaičiūnaitės</a:t>
            </a:r>
            <a:r>
              <a:rPr lang="en-US" sz="1200" dirty="0" smtClean="0"/>
              <a:t> </a:t>
            </a:r>
            <a:r>
              <a:rPr lang="en-US" sz="1200" dirty="0" err="1" smtClean="0"/>
              <a:t>kūryboje</a:t>
            </a:r>
            <a:r>
              <a:rPr lang="en-US" sz="1200" dirty="0" smtClean="0"/>
              <a:t>… </a:t>
            </a:r>
            <a:r>
              <a:rPr lang="en-US" sz="1200" dirty="0" err="1" smtClean="0"/>
              <a:t>J.Meko</a:t>
            </a:r>
            <a:r>
              <a:rPr lang="en-US" sz="1200" dirty="0" smtClean="0"/>
              <a:t> </a:t>
            </a:r>
            <a:r>
              <a:rPr lang="en-US" sz="1200" dirty="0" err="1" smtClean="0"/>
              <a:t>kaštonų</a:t>
            </a:r>
            <a:r>
              <a:rPr lang="en-US" sz="1200" dirty="0" smtClean="0"/>
              <a:t> </a:t>
            </a:r>
            <a:r>
              <a:rPr lang="en-US" sz="1200" dirty="0" err="1" smtClean="0"/>
              <a:t>pumpurai</a:t>
            </a:r>
            <a:r>
              <a:rPr lang="en-US" sz="1200" dirty="0" smtClean="0"/>
              <a:t>, net </a:t>
            </a:r>
            <a:r>
              <a:rPr lang="en-US" sz="1200" dirty="0" err="1" smtClean="0"/>
              <a:t>nespėję</a:t>
            </a:r>
            <a:r>
              <a:rPr lang="en-US" sz="1200" dirty="0" smtClean="0"/>
              <a:t> </a:t>
            </a:r>
            <a:r>
              <a:rPr lang="en-US" sz="1200" dirty="0" err="1" smtClean="0"/>
              <a:t>užmegzti</a:t>
            </a:r>
            <a:r>
              <a:rPr lang="en-US" sz="1200" dirty="0" smtClean="0"/>
              <a:t> </a:t>
            </a:r>
            <a:r>
              <a:rPr lang="en-US" sz="1200" dirty="0" err="1" smtClean="0"/>
              <a:t>vaisių</a:t>
            </a:r>
            <a:r>
              <a:rPr lang="en-US" sz="1200" dirty="0" smtClean="0"/>
              <a:t>, </a:t>
            </a:r>
            <a:r>
              <a:rPr lang="en-US" sz="1200" dirty="0" err="1" smtClean="0"/>
              <a:t>nuplaunami</a:t>
            </a:r>
            <a:r>
              <a:rPr lang="en-US" sz="1200" dirty="0" smtClean="0"/>
              <a:t> </a:t>
            </a:r>
            <a:r>
              <a:rPr lang="en-US" sz="1200" dirty="0" err="1" smtClean="0"/>
              <a:t>tirpstančio</a:t>
            </a:r>
            <a:r>
              <a:rPr lang="en-US" sz="1200" dirty="0" smtClean="0"/>
              <a:t> </a:t>
            </a:r>
            <a:r>
              <a:rPr lang="en-US" sz="1200" dirty="0" err="1" smtClean="0"/>
              <a:t>gyvenimo</a:t>
            </a:r>
            <a:r>
              <a:rPr lang="en-US" sz="1200" dirty="0" smtClean="0"/>
              <a:t> </a:t>
            </a:r>
            <a:r>
              <a:rPr lang="en-US" sz="1200" dirty="0" err="1" smtClean="0"/>
              <a:t>upelio</a:t>
            </a:r>
            <a:r>
              <a:rPr lang="en-US" sz="1200" dirty="0" smtClean="0"/>
              <a:t> </a:t>
            </a:r>
            <a:r>
              <a:rPr lang="en-US" sz="1200" dirty="0" err="1" smtClean="0"/>
              <a:t>vandeniu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ginčysis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pagunda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nuodėmė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saldi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…(,,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Vėduoklėm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lapų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apsiskleidus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artins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 Mums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rudenį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juoduojanti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“). </a:t>
            </a:r>
          </a:p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2B907-6458-486D-BA41-D4AC3DD1E6AF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25CA460-CABF-499F-8D35-8D3DDC55FD78}" type="datetimeFigureOut">
              <a:rPr lang="en-US" smtClean="0"/>
              <a:pPr/>
              <a:t>2/11/2012</a:t>
            </a:fld>
            <a:endParaRPr lang="en-US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4F50CDB-F39C-41F6-A585-969A98FDBE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268760"/>
            <a:ext cx="60486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 smtClean="0">
                <a:latin typeface="Times New Roman" pitchFamily="18" charset="0"/>
                <a:cs typeface="Times New Roman" pitchFamily="18" charset="0"/>
              </a:rPr>
              <a:t>MEDŽIO  SIMBOLIKA  MEILĖS  LYRIKOJE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6020" name="Picture 4" descr="http://t2.gstatic.com/images?q=tbn:ANd9GcRJJbLgoLhKTrnfPbqlegrBGyC0vOXqQHNYMt-lAdi8Gy_rfh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620688"/>
            <a:ext cx="2411760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476672"/>
            <a:ext cx="82089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Lietuvių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poetų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meilės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lyrikoje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dažnai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sutinkamas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medžio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simbolis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suvokiamas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pateikiamas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labai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skirtingai</a:t>
            </a:r>
            <a:r>
              <a:rPr lang="lt-LT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t2.gstatic.com/images?q=tbn:ANd9GcSoD7OkCNryhCXiqrkNiD2mKtnAWG8sJxuxfoOlUDKerkrzHPYTW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717032"/>
            <a:ext cx="266429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755576" y="476672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Medis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simbolinę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reikšmę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visose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pasaulio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kultūrose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simbolizuoja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Didžiąją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Motiną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maitintoją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globėją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Įsišaknijęs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žemėje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medis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siurbia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iš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vandenį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o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šakomis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siekia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dangų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amžinybę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tapdamas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pasaulio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ašimi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83568" y="332656"/>
            <a:ext cx="806489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Atskiri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medžiai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rūšys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kelia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skirtingas</a:t>
            </a:r>
            <a:r>
              <a:rPr lang="lt-LT" sz="4000" b="1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lt-LT" sz="4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asociacijas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Pvz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visžaliai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reiškia</a:t>
            </a:r>
            <a:r>
              <a:rPr lang="lt-LT" sz="4000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nemirtingumą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vaismedžiai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laikomi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gyvybės</a:t>
            </a:r>
            <a:r>
              <a:rPr lang="lt-LT" sz="4000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medžiais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miškai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giraitės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magiškomis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vietomis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vyksta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paslaptingi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svarbū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lt-LT" sz="4000" b="0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įvykiai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83568" y="332656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enosios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kartos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poetų kūryba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(Mai</a:t>
            </a:r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onis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V.Mykolaitis-Putinas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siejasi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dvasininkų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luomu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kalbėjimas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apie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meilę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yra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itin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užslėptas</a:t>
            </a:r>
            <a:r>
              <a:rPr lang="lt-L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P.Vaičaičio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Z.Gėlės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kreipiniai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sesule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taip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pat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pabrėžia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dvasinį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artumą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beveik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paneigia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kūniškąjį</a:t>
            </a:r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899592" y="692696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Nors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literatūros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istorijoje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minima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byla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apie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kaltinimus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Maironiui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šis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rašąs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erotinius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eilėraščius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dėlto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poetas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sumaniai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slepia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tikruosius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jausmus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medžio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bei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tėvynės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įvaizdžiais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pasinaudodamas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erotinės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poezijos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motyvais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1520" y="188640"/>
            <a:ext cx="811864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t-LT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t-LT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Taip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Liudo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Vasario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paveikslas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romane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,,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Altorių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šešėly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leidžia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paviršutiniškai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įsivaizduoti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vidinę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V.Mykolaičio-Putino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dramą</a:t>
            </a:r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lt-LT" sz="4000" dirty="0">
              <a:latin typeface="Times New Roman" pitchFamily="18" charset="0"/>
              <a:cs typeface="Times New Roman" pitchFamily="18" charset="0"/>
            </a:endParaRPr>
          </a:p>
          <a:p>
            <a:endParaRPr lang="lt-LT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sz="4800" dirty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2286000" y="296733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lt-LT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lt-LT" dirty="0">
              <a:solidFill>
                <a:srgbClr val="0033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lt-LT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lt-LT" dirty="0">
              <a:solidFill>
                <a:srgbClr val="0033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lt-LT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lt-LT" dirty="0">
              <a:solidFill>
                <a:srgbClr val="0033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lt-LT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lt-LT" dirty="0">
              <a:solidFill>
                <a:srgbClr val="0033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51520" y="-601394"/>
            <a:ext cx="871296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Ankstesniuose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etapuose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dominavo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liūdesio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nelaimingos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nesusiklosčiusio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gyvenimo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motyvai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P.Vaičaičio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elegiškumas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Z.Gėlės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kitų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trumpo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gyvenimo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melancholija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522324"/>
            <a:ext cx="8950527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lt-LT" sz="4000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irmajame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valstybingumo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dešimtmetyje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išsilaisvina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poetų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jausmai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apčiuopiamiau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pajuntamas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sąlytis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žeme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gyvybe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moterimi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lt-LT" sz="400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Kita to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laikotarpio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lyrikos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linkmė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romansiškumas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Romantinio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sentimento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nemaža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netgi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talentingų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autorių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kūryboje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lt-LT" sz="400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pvz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ankstyvojoje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S.Nėries</a:t>
            </a: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lyrikoje</a:t>
            </a:r>
            <a:r>
              <a:rPr kumimoji="0" lang="lt-LT" sz="4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1124744"/>
            <a:ext cx="902753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Ketvirtajame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dešimtmetyje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lietuvių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pasiekia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brandos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Stilistinės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aistros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aprimsta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susiformuoja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nauja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vadinamieji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neoromantikai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A.Miškinis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B.Brazdžionis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S.Anglickis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kt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išplečia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literatūrinį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kontekstą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280189"/>
            <a:ext cx="8100551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Paraleliai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ima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formuotis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naujas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tipas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tai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H.Radausko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V.Mačernio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tema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perauga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filosofinę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refleksiją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lt-LT" sz="3600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kt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kūryba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garsiau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nuskambėjusi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metais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pratęsta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pasitraukusių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eilėraščiuose</a:t>
            </a:r>
            <a:endParaRPr kumimoji="0" lang="lt-LT" sz="36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Skaudžiausius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savo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posmus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parašo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S.Nėris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95536" y="466261"/>
            <a:ext cx="84249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Pirmaisiais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pokario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metais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parašytas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itin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skaidrus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jautrus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B.Sruogos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ciklas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Giesmės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Viešnelei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Žydriajai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”.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Penktajame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šeštajame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dešimtmetyje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į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poeziją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vėl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ateina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nauja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vėl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aktualiomis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tampa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romansinės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intonacijos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332656"/>
            <a:ext cx="63184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Dažniausiai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poetų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meilės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lyrikoje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minima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obelis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simbolizuoja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meilę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vaisingumą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aistrą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Tai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nuoroda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į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amžinybę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žemę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Nors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vaisius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obuolys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reiškia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gundymą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bet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Marijos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rankose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virsta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atpirkimu</a:t>
            </a:r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2" name="Picture 4" descr="http://t3.gstatic.com/images?q=tbn:ANd9GcRBe9jzcXIY8RYVntXcUugTVfqFH6eekeDcg6FSzgWTW57MlAT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48680"/>
            <a:ext cx="2376264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-85700"/>
            <a:ext cx="8820472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2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Kuprotos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obelys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ramina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nelaimėje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P.Vaičaitis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guodžia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išsiskyrus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V.Spudas</a:t>
            </a: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</a:t>
            </a:r>
            <a:endParaRPr kumimoji="0" lang="lt-LT" sz="360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tarsi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giedrias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kaktos</a:t>
            </a:r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žiedlapius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net ties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kapu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B.Brazdžionis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t2.gstatic.com/images?q=tbn:ANd9GcQCn4lXoJD9PqROqV8H5vFEPo1csNHJTfTuUBWMzIS46RckZZO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196752"/>
            <a:ext cx="1914525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404664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S.Anglickis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mylimos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brandą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lygina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saldžiausiomis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vaisiaus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gimimu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lt-LT" sz="4000" dirty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,,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nemačiau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žydėtų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,/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tiek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obelies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…”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neatsistebi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išrinktąja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A.Miškinis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710503"/>
            <a:ext cx="8591904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4400" b="1" dirty="0" err="1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en-US" sz="44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belį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pasirinko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vyrai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jiems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gražus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vaisingumas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įžvelgia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paralelę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tarp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išrinktosios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tobulumo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5" name="Picture 3" descr="http://t3.gstatic.com/images?q=tbn:ANd9GcTSVgVmCGReSak-IZ6x8rtzQ6h85ya0TA1HE5QiCHObCcKP_ZK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284984"/>
            <a:ext cx="2362200" cy="3013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83568" y="476672"/>
            <a:ext cx="79746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simbolizuoja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tyrumą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net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absoliutą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šventumą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Netgi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yra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nieko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neslepia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susitaikymo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taikos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ištikimybės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7042" name="Picture 2" descr="http://t3.gstatic.com/images?q=tbn:ANd9GcTnw088vjQs1PYivIt_GWQLoElaU-2U30vAewaX_Icd-HR32U7JB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717032"/>
            <a:ext cx="381642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4038600" cy="5760640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Takai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tamsa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apkloti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šakotas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mėnesio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obelys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kuprotos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Nelaimėj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ramina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P.Vaičaitis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Graži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nemačiau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tiek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obelies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dangus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žvaigždėtas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Erdves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mariomis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užlies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A.Miškinis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tavim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tavim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svajoju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svajonės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daug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gražesnės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Ties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kapu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ties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obels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baltuoju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Rodos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žvaigždės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giedrios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birtų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kaktos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B.Brazdžionis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Keleiviai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038600" cy="5760640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Tokia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tvari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buitis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Tau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klojasi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kojom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obeliai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saldžiausios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tau –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obeliai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lengva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išbarstyti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saldžią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jųjų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putą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svarų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išugdyti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S.Anglickis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Žvaigždėtos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būsenos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mylimoji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slepianti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sparnus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gėlyne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Vienatinis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balčiausias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obelyne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tau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esu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-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aplink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dangus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sapnas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širdis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dvi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pasaulį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padalinęs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L.Gutauskas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Tau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paliksiu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obelų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džiaugsmą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Viską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viską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abu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kentėjome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Pasiimsiu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V.Spudas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64704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lt-LT" dirty="0" smtClean="0"/>
              <a:t>  OBELIS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260648"/>
            <a:ext cx="8676456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44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lyrikoje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minima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pat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dažnai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-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moteriškumo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jaunystės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siejami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pasiaukojimu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raudonas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minkštimas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primena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kraują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Krikščionybėje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rojaus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3" descr="http://t2.gstatic.com/images?q=tbn:ANd9GcT6n_QYhvbOqaZ-Hh2S1aCrDgOV2kN8smC_DO62YVqrMFimqb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221088"/>
            <a:ext cx="3312368" cy="22798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23528" y="188640"/>
            <a:ext cx="871296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ateik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į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vyšnių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sodą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!” –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šūkteli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B.Sruoga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mylimajai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tuo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tarsi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viskas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išsakyta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Tačiau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dažniausiai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poetams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vyšnios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asocijuojasi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išsiskyrimu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nelaiminga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meile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lt-LT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Raudonos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vyšnios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primena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nesuvaldomą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laiko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bėgimą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,,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išsiblaivymą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aistros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J.A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istis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); </a:t>
            </a:r>
          </a:p>
        </p:txBody>
      </p:sp>
      <p:sp>
        <p:nvSpPr>
          <p:cNvPr id="44034" name="AutoShape 2" descr="data:image/jpeg;base64,/9j/4AAQSkZJRgABAQAAAQABAAD/2wBDAAkGBwgHBgkIBwgKCgkLDRYPDQwMDRsUFRAWIB0iIiAdHx8kKDQsJCYxJx8fLT0tMTU3Ojo6Iys/RD84QzQ5Ojf/2wBDAQoKCg0MDRoPDxo3JR8lNzc3Nzc3Nzc3Nzc3Nzc3Nzc3Nzc3Nzc3Nzc3Nzc3Nzc3Nzc3Nzc3Nzc3Nzc3Nzc3Nzf/wAARCACbAH4DASIAAhEBAxEB/8QAHAAAAgMBAQEBAAAAAAAAAAAABQYDBAcCAQAI/8QAORAAAQMDAgQEAwcDBAMBAAAAAQIDBAAFERIhBjFBURMiYXEUMoEVI5GhscHRBzNCJCVSU4KisuH/xAAZAQADAQEBAAAAAAAAAAAAAAABAgMEAAX/xAAjEQACAgICAgIDAQAAAAAAAAABAgARAyESMQQTIkEUUWFx/9oADAMBAAIRAxEAPwBdXLBXucIRsB3NW2LR9rxUyS4Ucw2cc+5NKcBqVcZjcVKs615Kuw6mtRiMJYZbZaGEISEpFYfSEP8AZYEGKt+tEO2WdanPvZLxCEKPJJI3IHsKTVgIGhPIcs0wcc3Fb9wbQggsMggaTnzf5Z/KlVbxWrsK0IDUUmTSX8pS2gYCar17jVvXXh451Uag7ngorw9Ebm3WO1IS6pnVqcQynUtSRuQB68qFBCivABJJwABkk+g61snBVgj8KWpd1ugT8Wts6ncjDA/4gHr3IriYVFmFFzFQ23lyktWuMrzBCcrWlJTjAQB5dvbrQdnii1Mz0otFufnSiRp8ZRABHUJ6bZ7Ur3/iVy73H4OPKQ3EJ3WdtXfJ+vWuI7MyxR13SC+nWy8jDmckZONJHXsagUF7MsTQ1NEdu05byXRGcS/OipU60nPlUFKSR+lJbk2Vw629IQ0kvuOqQQ6n5SR2rQbM8/cFQ/ikBK3rOmQ6tJKMLWpRAA7bmkPjWKlhqQhtZIDgVg5PQDaiqmgDCK9ZiOVqKiVHJPM969TXO+TXoNapklhKu1ToVnnv7VURvzq3rQoACjFMZuD7WGIxmOAhx3ZGeif/ANxRi7yFRbe6poHxVJIRjoe9dyJUW2tIS6tLacYbT3wOQpfkXQyXiVgjsntWFiTuWJrUQJbSmn1g51ZySepqAqJ50y36CXMvtjHU0DiwJM2SGIrKnHDvpTVkcFbiCydSFhCnF6UCiaLW6trUpakj1qWBaZbchLL0d1DilYGUmm1qE3bGlSJi0KKD8nQfzU3yboT0vH8fGE5ZO/1KXCtkj2gm8XxSUhrJYbJ3Uobgn9qFcS8Uyby8pCFqRFwMN8t6rX68u3eRkJShlPJCdgapQ46HdW2SOlUBoWZmyUNLJYTeIUqUrGUqQ22CkHUpR3/ACnFmFIVwf9nPxy1IdktpSAc6yVJwfz6etLcRtlUeMxqwpDinFdcE7A/QD8zTpbrXffBbvcZJdbjKDiC4dSduunNTILnUonjMU5E1NMgpjt3WRFGjEeOiLuegSk4/9qSeObW/8FOkeGoKW2DjmFYIOBtnkOQrmxcc/DT5Lt0aJMh7xVrSMhBCUp2T9K0GPGi3eD47Dp8Ne6Ak6sDn71U/LqKyNj0wmMXGzyhwJZZSIeoBb7jjwRuEE7ZPUbE0qBO9aF/Uw3olhh5ITb2QUpLGQn0yPbbkPrSGhFNi5VuZXFSMJwMn6VInIqZKSk5SSDjGRXgRgcs1WSJl77QN3uj8pYIQ22S0jPygdaqvTd9SEjPvVy0WxcZiY6QceEUpx1qiq2uaQBvkVhGRCZYgyhKuT7qSkqGB0ruwt3OTJWi2r8LUPvXuSUJ7k1YZ4ckS5bbKFAFagPYdTR9Mdp54WmF5LVE3kujYyFjoT2zTlhx+MKKbsSxB+5WtCpDr7KQlapjizknqEjt/NK/E97XNk+GyohpPY86vXm7GY6YMVYQwg5UtPT2pTcQErISrketJiT7M15HKrQnqFev40d4fjeITnI1HBPYd6Xxzx1p54Nn2yG0E3BxLQSkqUpQ5k8h+tPmYhdTODcBlRamvhQ04cOlPLbO35U02/iqbFhKiMOqSwpJCkk0s36THkXR6XDd1tuKO5GMY2H5YqBuQTiuUtViehizJx4mFXnwpzPU7mnXhC7zIfC77qEqLLDxAXq9ifXYVn0Rt6a+hmOgrWvkBWjs2+LYoccOOJlMiIl6XDS1kPJUojUSeuAfwrrK9RMuQMdxotV5h8QtpjTG2HPFOlKhz1dP0rIrqx4d3ltBrQUuqToHocft+dWIlyFqv6J1uDnwzT4dbbUcZGeR/MUxWMxL9xJMnFrwUPPa0tHB0j1qy2oszzsrBjqKXwMjRq8JWkdavWBmM646JOnIG2qtdnWiCmDgIRnTyxWOXpkRri6lrITnlnFMrWakNfUYI7RMFAPNSd6ES3o8VGp1QykcqZy0BgJGABgVnabJJnXaS7JcLcRLpOSeYz0ryMSg9zXRY6jBbnnnLW7Lbw25JPhtHqlHVXvXzF2i2+Oq3xWfiF6dxnr1yao3KSt9Ah2kFTUdISVdECoYsD4dvSCSo7qV3NW9nCVYrjWvuVkW9ttCwg7Zycd6X5scMyHAVgAbgHmadGmNKVZ5etJNydL095R6LIHsKp47liYrZEZAK3I23M7BIz2HOiMOMu4vtxm1IYJP9x46Unl1ojbLgzHsD0D4VHivuay+RvjtUlsj/ABbqGEjdasetVd66mnF4YZOTGF7Qrg+0BuM8ym+3AhRceQPuG8Dpnn74NLUtLUmYtyEwiM0SdLSVFQA+tW59uVCuDtvSppYQsJcS2cAq7Dvjr65qC8fCxn2mocZ1lfhAulatWo9x29qPMsZlCniSI18FXe0WmLJS6pP2g4yrRqbyFKwcJ1chXNklqm391q4T3UsraDKyDjWBvg46Zz+NK1oiLlTUnfSgFxRHQAUxIsj0mzpuDKkrU4VF/wAPdTQzsT/NEgRSWaX73bYUhxtFkIUNwtS14yfSqkRD9mlAk+YYJxv+lGuFbKtEUzHJemM2dKlE0Wf+yjMKWW1SFKAAUNwTSh+Px7kT1IHL+49ASVFYJHPFK0php99Tjrm6t8E1qsBFkiMxoDrrKpBACk8wCd8H8KNixWte64TKj3KRSDNwPUTjczic+zGZKlkBXQGkC+3cq/00RXuR+dWuLrsVzvDjKJVyUO1dcOzrRboEj7Qjhx5wfMRk+3pSY8Qvc9bHj4rYFwFHvTsO3rhJSjDislwjzA9/WrMS/L1BE1KCk8nEbb+tL0pQU+tSUgAqJA7DO1R6jp0nrypzhQyWQqSQRGyTcVujw2UnJOMjr7Ut3iC9AmqbfSUlQCxnrmrCpjrDjZaVhxsDB9a6mSJ92cCpDbj6wMJ8NBOPwo414HXUySoysjHm2potssWWwPXcH/VPKMeDsDhWPM5/4/rQCJYrlJkMx0xJDRdcCApbRATnrV3iqQ29ckxopAgW9Hw8ftt8x9yr9BVAFJuaPyGCcRBrDy9bQBUperUVHmSTnnROUw5Lm5Kth5RtQ8LZLjYjNFoBI1EqyVK6n09qPWnBAKsZHpQc1uN4uIZWonUNcOSolot89lUNx6ZKZLSXsgBAI6CrPDUuUmVCtravuVakvtjy+MNyE6sZ9KJcPzbVEt8ozWkuPOJ0oyKWkSTEuDMiOrCm3AtJ9jRItZXLiVL4iaZFbtD8MMQPAbTJR4oQpCiFJ5Ekauh2OOXahsiJJs8EoajBxa/nltDUlKc8gelW4EJD2WHRFhmDNy0Up1q0LzsMnYlQ9qaRGbaUEtBoPODAUpGA4fXGN6zglSJgbfcS7Bw3Ku7bryiplAH3ainZZpv4VduKA/DuLalFggJcPX0z1oMeO2okp2BNaTEfYWUKQE5GR29K9d48tjH9x9WTzwkmi5N9SUweehbUxanCVazkKPUVXfc8uM86OW+03DiB1DYRhCT/AHSNgP3qhxFw9cbM9ofRrbUfI4jcK/imUrdE7noL5BCVA2c5Ncg75PL1pksHCE24kPykqjRE7lShgqHoP3oXxKmO3PW1CQQy35cnqRVAbNTO76hXgFEeXeXG5TCHR4ZI174NaLJuVptIAfU20vGdCU5JH0rJuF7kbXOckhAUfCUkZ79KnbfckvF99ZWtRypR6mouhOQk9S3jYhl0ZpkXiu3uRZMhICS38iFnCl55kClG6vWa4W9Ti2tU95ZKQ2kpIJ5fT9alucW1MW2OqI+pcpW7oPJNL7Ty2JqHouQ62dSMjO4rvXREvm8UKnJTLEvhm5WqMxNkJT4bqtOkq8wz3FRxHlNkpGduee9O1pvVtukVpq6pT8aApJdf+VO3MZ2FK90chOPtojDS62nw1rHyrUNs0yOzHi0yoWxb6nIlK0g/TFdNLKl6j0qivU38x39Ku27VIfEdKkNl0YGvqen5itFACBsxeaFGnuxXr5KYWW1uwY8tKgAcYKQdj9aPw7jcVcPPXOT8O8Gmy62phwjXjcbEeU7d6ASISI1snseKHH2bM604ochhaSAfxP0pd4V4idhwZlsfBcYfaUlIJzpURiounJAR9SLaNRhjWZ6+cRC7x0GSw8kSQXFjfug+oIx+FMrvDdsury13W1CK4ORSvZX4V1waz9jwW4aiHJC2lSPBChkDblnYc+tdM/1BsLqlomB+MtBwQ60Vb+6c1M8m3fUHAnoTOeHeNbehpuLJYUwRsFBO1GLtebU7D1eIHjzSAORpAahtNJ2TqPeuZbwZRjOM9qkcYv4w84auHFSyx4P+GNkpP5UoXKQmYvzNhPtUaQ7IeCUdTXF0abhr0IXqcI83pV0QAje4bPGQtltGpJ+Xl9assOlG3IChZ/thXXO9dIeI51Yrcpgzesws5JONzmuGZIyU4BK8DUelUFPZFeMuYcB7UoSpoby7YR1t6WFqYbWSlKlgLx2q/wAUxLQw6hFrUVJ0DUSc70pJmKDCdJ3FdIkqUAOtKgIE1+RmRq/ydu/Ngd9hR20NxYSyuchxx4bBtKtOk+pr6z+FaoS74+At1r7iGhYyFvEZUo+iQfxocxIW454jiytavMpZ3Kj1Jqp6nmY1U5Nx9gXeNGslziyYDzSZaFhDjQ1BJUBzJPcCkxDCYj6XNeoDcg7E0yDitZsP2UGUeH1Vjel55QUoJQcKwTt6DNLoChNL4EILQ3ZX2Zc8G5S30MKH3i0LOcdqhvybc1MUm1qWqOD5Sv5j6mgTb5KsKUcirLQXKUUshSikb6RmhdalAyVdyxIaZYaKnFAVQfbYmRVOIVkpB3x2pck3GS+MLWSKL8MvqeWIITqLqscqg+MqtzzMdE7lhuKxEtLk9e4xhHqaUHXC66pauajTbxw6I5YtUfGhpOVgd+lLLDODrWPpVsWl5Huc7E6nKGcNHUcZ5VApOKuOKKzgDaq7ozsKoDFnKG9ecHlXicg79KtojraaClDGqoXEb5V+FcGBhqetuHlRC3MvS5LMdhOXXVhCAO5/YVQjp1EqIwBTJY/9vhz7vp88dHgxyf8AtXtn6DJoMajqSZZ4geZffat8LKmIaQwzg/MR8yvqc1FeEGHcVRSnHhNoSD3GkfyaqWJk/HsKdOcKzg1fvbhuF2ckISVj4RLisdBjGf0pbpgDOBrYlRDpyAMmrcUlTqUJGp5SgkJAzgHnVONC1q+8fS0nuqmCy/ZUGShSpSFOpUNLjgIbSe5xzxz+lFiI3uYioFmx5MGTpdIbcV5i2NyjPIHsfSm/+nsi4fESvChuSUFA+VAGk5opwhC4Wckyj8Qi6TisKJkjwsb/AOAO5yf2p6Yk/CDw47DTSMbJaTilyOoFNIWZ+YlM6XdKs86JwJ/2NID8ZAWspxv0qvc31S5jshxKQt1ZUQgYGfQV1JbQ3ESpY3I50z0RRnKakT77s6SuQ/5nFnJ2qUpSlvcb1WjSG0nzVdS0qSnKQQjkVdKUio4g504OEg5rwQ3MalDJ7UTW3HjtlLY1Of8ALnUsEMeMkPqV4ZIKz6Vxf9TV4uBcllp5cWVN2GPLU6yp513QGW1ZLaQCcmg3wy/hW5KyMOrKUDO5xzNMfESbT8SDatQaIHz5znrQYY2OrVgYSD/jvv8AjQGtQ5PG2KM4isLeebbSPLnbpqPamLiSG/bLfarPp+9UDIfxyLiumeuBmu7BCtcyK8mdLEZ4DLXqfWhUxTrjmhyQtwJOAVLJxjtmuYnRj/irVKZ1ZXCu6MNg7+YA+uk1dtxcRZro84koWIDDIyOepe//AM0OsWlF9ZClABGck8uRpn4kQmLwgkYAU/KShOOZSnUr96DtsCZwvwMWPiXHkABPue9ELTbmZmtcme3FQgZysEk569NvrQxLDiLYm4p2b+JEfY76tJV+GBWg8AzLTdVhudaowkxgkpWlOArpq08iRiqOaGpAVe4Ej2myMTWDLu0wAKCgpuEpIIG+ysnf1rU2eILOWwBOQgDbL5KCfqedXVGJJaLbrTLzOdOkgKAI6emKAzOCXluLXaZzbTal5THdbylpOOSd6gR7D3ASB9TOOJbC2zIblRUgMLVhaRySaHcRRkJtzS0Y8vP1qjGlSFSWmlPuFsq3SVEimnh6KxcblEYmth5ob6Fcs5riSpF7qBRcV7dYV+GiVckqZYI1oQfmWOn0qxMfDg0Njw2kfKkU8f1KaQ3MjaEhILRGB6YxSE98yR60wcsbjVUIcOWlN1elIcJS03HUpSx0ONvzoCHSgAK5kZzWn8ER2hw7IWGxqWVBR7jFZYRhWPeuXZlkzHH1PlO6gAnJPYCvkIVjK8JycgKO9TQyQlTo+ccldqqu7rJO5qgG6nPnYm5YUMeZJCgP+PSuVO75P1qBknxEjOxPKupHz49KNRvexEI26KmZIKW8JUpXlCj35DNNV+st7h2tli4OtriNq8mlefypOhqUhSSk4OaKuy5LyCl59xYHIKUTilPHdzbiXkokDzxbsxg6gUGSHz3Cgkj96jsFzVa7i3JTkpAIWAeaTz/moHN0HPaqo2JAp1HJaM87yQA+ps9ocU5dkzorqRGej/6lv/tV5dCvcDUM+1NCXFDzIVqSfxHoaxzguU+FOsh1XhhQwntk1pUEf7eghSgSRkpURnn/ABXn5QVaoiixc//Z"/>
          <p:cNvSpPr>
            <a:spLocks noChangeAspect="1" noChangeArrowheads="1"/>
          </p:cNvSpPr>
          <p:nvPr/>
        </p:nvSpPr>
        <p:spPr bwMode="auto">
          <a:xfrm>
            <a:off x="63500" y="-604838"/>
            <a:ext cx="1000125" cy="1238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6" name="AutoShape 4" descr="data:image/jpeg;base64,/9j/4AAQSkZJRgABAQAAAQABAAD/2wBDAAkGBwgHBgkIBwgKCgkLDRYPDQwMDRsUFRAWIB0iIiAdHx8kKDQsJCYxJx8fLT0tMTU3Ojo6Iys/RD84QzQ5Ojf/2wBDAQoKCg0MDRoPDxo3JR8lNzc3Nzc3Nzc3Nzc3Nzc3Nzc3Nzc3Nzc3Nzc3Nzc3Nzc3Nzc3Nzc3Nzc3Nzc3Nzc3Nzf/wAARCACbAH4DASIAAhEBAxEB/8QAHAAAAgMBAQEBAAAAAAAAAAAABQYDBAcCAQAI/8QAORAAAQMDAgQEAwcDBAMBAAAAAQIDBAAFERIhBjFBURMiYXEUMoEVI5GhscHRBzNCJCVSU4KisuH/xAAZAQADAQEBAAAAAAAAAAAAAAABAgMEAAX/xAAjEQACAgICAgIDAQAAAAAAAAABAgARAyESMQQTIkEUUWFx/9oADAMBAAIRAxEAPwBdXLBXucIRsB3NW2LR9rxUyS4Ucw2cc+5NKcBqVcZjcVKs615Kuw6mtRiMJYZbZaGEISEpFYfSEP8AZYEGKt+tEO2WdanPvZLxCEKPJJI3IHsKTVgIGhPIcs0wcc3Fb9wbQggsMggaTnzf5Z/KlVbxWrsK0IDUUmTSX8pS2gYCar17jVvXXh451Uag7ngorw9Ebm3WO1IS6pnVqcQynUtSRuQB68qFBCivABJJwABkk+g61snBVgj8KWpd1ugT8Wts6ncjDA/4gHr3IriYVFmFFzFQ23lyktWuMrzBCcrWlJTjAQB5dvbrQdnii1Mz0otFufnSiRp8ZRABHUJ6bZ7Ur3/iVy73H4OPKQ3EJ3WdtXfJ+vWuI7MyxR13SC+nWy8jDmckZONJHXsagUF7MsTQ1NEdu05byXRGcS/OipU60nPlUFKSR+lJbk2Vw629IQ0kvuOqQQ6n5SR2rQbM8/cFQ/ikBK3rOmQ6tJKMLWpRAA7bmkPjWKlhqQhtZIDgVg5PQDaiqmgDCK9ZiOVqKiVHJPM969TXO+TXoNapklhKu1ToVnnv7VURvzq3rQoACjFMZuD7WGIxmOAhx3ZGeif/ANxRi7yFRbe6poHxVJIRjoe9dyJUW2tIS6tLacYbT3wOQpfkXQyXiVgjsntWFiTuWJrUQJbSmn1g51ZySepqAqJ50y36CXMvtjHU0DiwJM2SGIrKnHDvpTVkcFbiCydSFhCnF6UCiaLW6trUpakj1qWBaZbchLL0d1DilYGUmm1qE3bGlSJi0KKD8nQfzU3yboT0vH8fGE5ZO/1KXCtkj2gm8XxSUhrJYbJ3Uobgn9qFcS8Uyby8pCFqRFwMN8t6rX68u3eRkJShlPJCdgapQ46HdW2SOlUBoWZmyUNLJYTeIUqUrGUqQ22CkHUpR3/ACnFmFIVwf9nPxy1IdktpSAc6yVJwfz6etLcRtlUeMxqwpDinFdcE7A/QD8zTpbrXffBbvcZJdbjKDiC4dSduunNTILnUonjMU5E1NMgpjt3WRFGjEeOiLuegSk4/9qSeObW/8FOkeGoKW2DjmFYIOBtnkOQrmxcc/DT5Lt0aJMh7xVrSMhBCUp2T9K0GPGi3eD47Dp8Ne6Ak6sDn71U/LqKyNj0wmMXGzyhwJZZSIeoBb7jjwRuEE7ZPUbE0qBO9aF/Uw3olhh5ITb2QUpLGQn0yPbbkPrSGhFNi5VuZXFSMJwMn6VInIqZKSk5SSDjGRXgRgcs1WSJl77QN3uj8pYIQ22S0jPygdaqvTd9SEjPvVy0WxcZiY6QceEUpx1qiq2uaQBvkVhGRCZYgyhKuT7qSkqGB0ruwt3OTJWi2r8LUPvXuSUJ7k1YZ4ckS5bbKFAFagPYdTR9Mdp54WmF5LVE3kujYyFjoT2zTlhx+MKKbsSxB+5WtCpDr7KQlapjizknqEjt/NK/E97XNk+GyohpPY86vXm7GY6YMVYQwg5UtPT2pTcQErISrketJiT7M15HKrQnqFev40d4fjeITnI1HBPYd6Xxzx1p54Nn2yG0E3BxLQSkqUpQ5k8h+tPmYhdTODcBlRamvhQ04cOlPLbO35U02/iqbFhKiMOqSwpJCkk0s36THkXR6XDd1tuKO5GMY2H5YqBuQTiuUtViehizJx4mFXnwpzPU7mnXhC7zIfC77qEqLLDxAXq9ifXYVn0Rt6a+hmOgrWvkBWjs2+LYoccOOJlMiIl6XDS1kPJUojUSeuAfwrrK9RMuQMdxotV5h8QtpjTG2HPFOlKhz1dP0rIrqx4d3ltBrQUuqToHocft+dWIlyFqv6J1uDnwzT4dbbUcZGeR/MUxWMxL9xJMnFrwUPPa0tHB0j1qy2oszzsrBjqKXwMjRq8JWkdavWBmM646JOnIG2qtdnWiCmDgIRnTyxWOXpkRri6lrITnlnFMrWakNfUYI7RMFAPNSd6ES3o8VGp1QykcqZy0BgJGABgVnabJJnXaS7JcLcRLpOSeYz0ryMSg9zXRY6jBbnnnLW7Lbw25JPhtHqlHVXvXzF2i2+Oq3xWfiF6dxnr1yao3KSt9Ah2kFTUdISVdECoYsD4dvSCSo7qV3NW9nCVYrjWvuVkW9ttCwg7Zycd6X5scMyHAVgAbgHmadGmNKVZ5etJNydL095R6LIHsKp47liYrZEZAK3I23M7BIz2HOiMOMu4vtxm1IYJP9x46Unl1ojbLgzHsD0D4VHivuay+RvjtUlsj/ABbqGEjdasetVd66mnF4YZOTGF7Qrg+0BuM8ym+3AhRceQPuG8Dpnn74NLUtLUmYtyEwiM0SdLSVFQA+tW59uVCuDtvSppYQsJcS2cAq7Dvjr65qC8fCxn2mocZ1lfhAulatWo9x29qPMsZlCniSI18FXe0WmLJS6pP2g4yrRqbyFKwcJ1chXNklqm391q4T3UsraDKyDjWBvg46Zz+NK1oiLlTUnfSgFxRHQAUxIsj0mzpuDKkrU4VF/wAPdTQzsT/NEgRSWaX73bYUhxtFkIUNwtS14yfSqkRD9mlAk+YYJxv+lGuFbKtEUzHJemM2dKlE0Wf+yjMKWW1SFKAAUNwTSh+Px7kT1IHL+49ASVFYJHPFK0php99Tjrm6t8E1qsBFkiMxoDrrKpBACk8wCd8H8KNixWte64TKj3KRSDNwPUTjczic+zGZKlkBXQGkC+3cq/00RXuR+dWuLrsVzvDjKJVyUO1dcOzrRboEj7Qjhx5wfMRk+3pSY8Qvc9bHj4rYFwFHvTsO3rhJSjDislwjzA9/WrMS/L1BE1KCk8nEbb+tL0pQU+tSUgAqJA7DO1R6jp0nrypzhQyWQqSQRGyTcVujw2UnJOMjr7Ut3iC9AmqbfSUlQCxnrmrCpjrDjZaVhxsDB9a6mSJ92cCpDbj6wMJ8NBOPwo414HXUySoysjHm2potssWWwPXcH/VPKMeDsDhWPM5/4/rQCJYrlJkMx0xJDRdcCApbRATnrV3iqQ29ckxopAgW9Hw8ftt8x9yr9BVAFJuaPyGCcRBrDy9bQBUperUVHmSTnnROUw5Lm5Kth5RtQ8LZLjYjNFoBI1EqyVK6n09qPWnBAKsZHpQc1uN4uIZWonUNcOSolot89lUNx6ZKZLSXsgBAI6CrPDUuUmVCtravuVakvtjy+MNyE6sZ9KJcPzbVEt8ozWkuPOJ0oyKWkSTEuDMiOrCm3AtJ9jRItZXLiVL4iaZFbtD8MMQPAbTJR4oQpCiFJ5Ekauh2OOXahsiJJs8EoajBxa/nltDUlKc8gelW4EJD2WHRFhmDNy0Up1q0LzsMnYlQ9qaRGbaUEtBoPODAUpGA4fXGN6zglSJgbfcS7Bw3Ku7bryiplAH3ainZZpv4VduKA/DuLalFggJcPX0z1oMeO2okp2BNaTEfYWUKQE5GR29K9d48tjH9x9WTzwkmi5N9SUweehbUxanCVazkKPUVXfc8uM86OW+03DiB1DYRhCT/AHSNgP3qhxFw9cbM9ofRrbUfI4jcK/imUrdE7noL5BCVA2c5Ncg75PL1pksHCE24kPykqjRE7lShgqHoP3oXxKmO3PW1CQQy35cnqRVAbNTO76hXgFEeXeXG5TCHR4ZI174NaLJuVptIAfU20vGdCU5JH0rJuF7kbXOckhAUfCUkZ79KnbfckvF99ZWtRypR6mouhOQk9S3jYhl0ZpkXiu3uRZMhICS38iFnCl55kClG6vWa4W9Ti2tU95ZKQ2kpIJ5fT9alucW1MW2OqI+pcpW7oPJNL7Ty2JqHouQ62dSMjO4rvXREvm8UKnJTLEvhm5WqMxNkJT4bqtOkq8wz3FRxHlNkpGduee9O1pvVtukVpq6pT8aApJdf+VO3MZ2FK90chOPtojDS62nw1rHyrUNs0yOzHi0yoWxb6nIlK0g/TFdNLKl6j0qivU38x39Ku27VIfEdKkNl0YGvqen5itFACBsxeaFGnuxXr5KYWW1uwY8tKgAcYKQdj9aPw7jcVcPPXOT8O8Gmy62phwjXjcbEeU7d6ASISI1snseKHH2bM604ochhaSAfxP0pd4V4idhwZlsfBcYfaUlIJzpURiounJAR9SLaNRhjWZ6+cRC7x0GSw8kSQXFjfug+oIx+FMrvDdsury13W1CK4ORSvZX4V1waz9jwW4aiHJC2lSPBChkDblnYc+tdM/1BsLqlomB+MtBwQ60Vb+6c1M8m3fUHAnoTOeHeNbehpuLJYUwRsFBO1GLtebU7D1eIHjzSAORpAahtNJ2TqPeuZbwZRjOM9qkcYv4w84auHFSyx4P+GNkpP5UoXKQmYvzNhPtUaQ7IeCUdTXF0abhr0IXqcI83pV0QAje4bPGQtltGpJ+Xl9assOlG3IChZ/thXXO9dIeI51Yrcpgzesws5JONzmuGZIyU4BK8DUelUFPZFeMuYcB7UoSpoby7YR1t6WFqYbWSlKlgLx2q/wAUxLQw6hFrUVJ0DUSc70pJmKDCdJ3FdIkqUAOtKgIE1+RmRq/ydu/Ngd9hR20NxYSyuchxx4bBtKtOk+pr6z+FaoS74+At1r7iGhYyFvEZUo+iQfxocxIW454jiytavMpZ3Kj1Jqp6nmY1U5Nx9gXeNGslziyYDzSZaFhDjQ1BJUBzJPcCkxDCYj6XNeoDcg7E0yDitZsP2UGUeH1Vjel55QUoJQcKwTt6DNLoChNL4EILQ3ZX2Zc8G5S30MKH3i0LOcdqhvybc1MUm1qWqOD5Sv5j6mgTb5KsKUcirLQXKUUshSikb6RmhdalAyVdyxIaZYaKnFAVQfbYmRVOIVkpB3x2pck3GS+MLWSKL8MvqeWIITqLqscqg+MqtzzMdE7lhuKxEtLk9e4xhHqaUHXC66pauajTbxw6I5YtUfGhpOVgd+lLLDODrWPpVsWl5Huc7E6nKGcNHUcZ5VApOKuOKKzgDaq7ozsKoDFnKG9ecHlXicg79KtojraaClDGqoXEb5V+FcGBhqetuHlRC3MvS5LMdhOXXVhCAO5/YVQjp1EqIwBTJY/9vhz7vp88dHgxyf8AtXtn6DJoMajqSZZ4geZffat8LKmIaQwzg/MR8yvqc1FeEGHcVRSnHhNoSD3GkfyaqWJk/HsKdOcKzg1fvbhuF2ckISVj4RLisdBjGf0pbpgDOBrYlRDpyAMmrcUlTqUJGp5SgkJAzgHnVONC1q+8fS0nuqmCy/ZUGShSpSFOpUNLjgIbSe5xzxz+lFiI3uYioFmx5MGTpdIbcV5i2NyjPIHsfSm/+nsi4fESvChuSUFA+VAGk5opwhC4Wckyj8Qi6TisKJkjwsb/AOAO5yf2p6Yk/CDw47DTSMbJaTilyOoFNIWZ+YlM6XdKs86JwJ/2NID8ZAWspxv0qvc31S5jshxKQt1ZUQgYGfQV1JbQ3ESpY3I50z0RRnKakT77s6SuQ/5nFnJ2qUpSlvcb1WjSG0nzVdS0qSnKQQjkVdKUio4g504OEg5rwQ3MalDJ7UTW3HjtlLY1Of8ALnUsEMeMkPqV4ZIKz6Vxf9TV4uBcllp5cWVN2GPLU6yp513QGW1ZLaQCcmg3wy/hW5KyMOrKUDO5xzNMfESbT8SDatQaIHz5znrQYY2OrVgYSD/jvv8AjQGtQ5PG2KM4isLeebbSPLnbpqPamLiSG/bLfarPp+9UDIfxyLiumeuBmu7BCtcyK8mdLEZ4DLXqfWhUxTrjmhyQtwJOAVLJxjtmuYnRj/irVKZ1ZXCu6MNg7+YA+uk1dtxcRZro84koWIDDIyOepe//AM0OsWlF9ZClABGck8uRpn4kQmLwgkYAU/KShOOZSnUr96DtsCZwvwMWPiXHkABPue9ELTbmZmtcme3FQgZysEk569NvrQxLDiLYm4p2b+JEfY76tJV+GBWg8AzLTdVhudaowkxgkpWlOArpq08iRiqOaGpAVe4Ej2myMTWDLu0wAKCgpuEpIIG+ysnf1rU2eILOWwBOQgDbL5KCfqedXVGJJaLbrTLzOdOkgKAI6emKAzOCXluLXaZzbTal5THdbylpOOSd6gR7D3ASB9TOOJbC2zIblRUgMLVhaRySaHcRRkJtzS0Y8vP1qjGlSFSWmlPuFsq3SVEimnh6KxcblEYmth5ob6Fcs5riSpF7qBRcV7dYV+GiVckqZYI1oQfmWOn0qxMfDg0Njw2kfKkU8f1KaQ3MjaEhILRGB6YxSE98yR60wcsbjVUIcOWlN1elIcJS03HUpSx0ONvzoCHSgAK5kZzWn8ER2hw7IWGxqWVBR7jFZYRhWPeuXZlkzHH1PlO6gAnJPYCvkIVjK8JycgKO9TQyQlTo+ccldqqu7rJO5qgG6nPnYm5YUMeZJCgP+PSuVO75P1qBknxEjOxPKupHz49KNRvexEI26KmZIKW8JUpXlCj35DNNV+st7h2tli4OtriNq8mlefypOhqUhSSk4OaKuy5LyCl59xYHIKUTilPHdzbiXkokDzxbsxg6gUGSHz3Cgkj96jsFzVa7i3JTkpAIWAeaTz/moHN0HPaqo2JAp1HJaM87yQA+ps9ocU5dkzorqRGej/6lv/tV5dCvcDUM+1NCXFDzIVqSfxHoaxzguU+FOsh1XhhQwntk1pUEf7eghSgSRkpURnn/ABXn5QVaoiixc//Z"/>
          <p:cNvSpPr>
            <a:spLocks noChangeAspect="1" noChangeArrowheads="1"/>
          </p:cNvSpPr>
          <p:nvPr/>
        </p:nvSpPr>
        <p:spPr bwMode="auto">
          <a:xfrm>
            <a:off x="63500" y="-604838"/>
            <a:ext cx="1000125" cy="1238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8" name="Picture 6" descr="http://t0.gstatic.com/images?q=tbn:ANd9GcSXwoo38umdbUg5KgjMRpgcD_voPf0P9RYKktPoBlCGqWfWdYd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581128"/>
            <a:ext cx="1924050" cy="1939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606110"/>
            <a:ext cx="889248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3600" dirty="0" err="1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altas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persipina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nuvytimu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naktį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-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jaunystė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senatve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išsiskyrimu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B.Brazdžionis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lt-LT" sz="36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lt-LT" sz="36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nuogos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kalba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apie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išblėsusį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jausmą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kuris gal net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nebuvo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tikras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A.Mikuta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</a:t>
            </a:r>
            <a:endParaRPr kumimoji="0" lang="lt-LT" sz="36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Vienintelė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mininti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B.Baltrušaitytė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pat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įvardija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endParaRPr kumimoji="0" lang="lt-LT" sz="36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nebylios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aklos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simbolį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251520" y="759659"/>
            <a:ext cx="27729153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neviltis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Tikriausiai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todėl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vyšnia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pirmiausiai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asocijuojasi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simbolizuoja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gyvenimą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kraują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ugnį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aistrą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šventę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pavojų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lt-LT" sz="4000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vaisingumą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Viską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lydi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žmogų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pPr algn="ctr"/>
            <a:r>
              <a:rPr lang="lt-LT" dirty="0" smtClean="0"/>
              <a:t>VYŠNIA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4038600" cy="5832648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ateik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vyšnių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ateik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gūdų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Tartum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tyruos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liūtas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viešpats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šermukšniai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margos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šešėliai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išsigandę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vėjumi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sielom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tyliai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verkia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ateik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vyšnių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Dievų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takais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lt-LT" sz="16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Buvo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mėlynas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ruduo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Raudonavo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Bėga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vanduo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vanduo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negrįžta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Apkaišys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baltais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sniegais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,-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Bet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laimė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vėl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Bus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girta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J.Aistis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Augo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sode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836712"/>
            <a:ext cx="4038600" cy="5832648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…-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naktys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Vysta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naktį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…-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Visos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naktys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B.Brazdžionis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6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neverk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sugrįšiu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namo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Trečią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kartą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lang="en-US" sz="1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,-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Bus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bus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rami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vienoda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šviesi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mėlynoji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žvaigždė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V.Mozuriūnas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sugrįšiu</a:t>
            </a:r>
            <a:r>
              <a:rPr lang="en-US" sz="1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6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lt-LT" sz="14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laukiama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šaukiama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kalno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!..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Pakalnėje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lietus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šlapios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vyšnių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kitą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plakasi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Tačiau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pilki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garsai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Atsimuša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sieną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aklą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B.Baltrušaitytė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,,Pro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26064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/>
              <a:t>Liepa</a:t>
            </a:r>
            <a:r>
              <a:rPr lang="en-US" sz="4000" b="1" dirty="0"/>
              <a:t> </a:t>
            </a:r>
            <a:r>
              <a:rPr lang="en-US" sz="4000" dirty="0"/>
              <a:t>– </a:t>
            </a:r>
            <a:r>
              <a:rPr lang="en-US" sz="4000" dirty="0" err="1"/>
              <a:t>džiaugsmo</a:t>
            </a:r>
            <a:r>
              <a:rPr lang="en-US" sz="4000" dirty="0"/>
              <a:t>, </a:t>
            </a:r>
            <a:r>
              <a:rPr lang="en-US" sz="4000" dirty="0" err="1"/>
              <a:t>grožio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moteriškumo</a:t>
            </a:r>
            <a:r>
              <a:rPr lang="en-US" sz="4000" dirty="0"/>
              <a:t> </a:t>
            </a:r>
            <a:r>
              <a:rPr lang="en-US" sz="4000" dirty="0" err="1"/>
              <a:t>simbolis</a:t>
            </a:r>
            <a:r>
              <a:rPr lang="en-US" sz="4000" dirty="0" smtClean="0"/>
              <a:t>.</a:t>
            </a:r>
            <a:endParaRPr lang="lt-LT" sz="4000" dirty="0" smtClean="0"/>
          </a:p>
          <a:p>
            <a:pPr algn="ctr"/>
            <a:r>
              <a:rPr lang="en-US" sz="4000" dirty="0" smtClean="0"/>
              <a:t> </a:t>
            </a:r>
            <a:r>
              <a:rPr lang="en-US" sz="4000" dirty="0" err="1"/>
              <a:t>Medis</a:t>
            </a:r>
            <a:r>
              <a:rPr lang="en-US" sz="4000" dirty="0"/>
              <a:t>, kuris </a:t>
            </a:r>
            <a:r>
              <a:rPr lang="en-US" sz="4000" dirty="0" err="1"/>
              <a:t>saugo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 smtClean="0"/>
              <a:t>gydo</a:t>
            </a:r>
            <a:endParaRPr lang="en-US" sz="4000" dirty="0"/>
          </a:p>
        </p:txBody>
      </p:sp>
      <p:pic>
        <p:nvPicPr>
          <p:cNvPr id="50178" name="Picture 2" descr="http://t1.gstatic.com/images?q=tbn:ANd9GcQLztw3TjLif32qOLtPeiK4GD8SFNtW6M473m2JfYunAA_EVfZ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212976"/>
            <a:ext cx="3744416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1520" y="332656"/>
            <a:ext cx="849694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/>
              <a:t>Ji</a:t>
            </a:r>
            <a:r>
              <a:rPr lang="en-US" sz="4000" dirty="0" smtClean="0"/>
              <a:t> </a:t>
            </a:r>
            <a:r>
              <a:rPr lang="en-US" sz="4000" dirty="0" err="1" smtClean="0"/>
              <a:t>dainuoja</a:t>
            </a:r>
            <a:r>
              <a:rPr lang="en-US" sz="4000" dirty="0" smtClean="0"/>
              <a:t> </a:t>
            </a:r>
            <a:r>
              <a:rPr lang="en-US" sz="4000" dirty="0" err="1" smtClean="0"/>
              <a:t>su</a:t>
            </a:r>
            <a:r>
              <a:rPr lang="en-US" sz="4000" dirty="0" smtClean="0"/>
              <a:t> </a:t>
            </a:r>
            <a:r>
              <a:rPr lang="en-US" sz="4000" dirty="0" err="1" smtClean="0"/>
              <a:t>vėju</a:t>
            </a:r>
            <a:r>
              <a:rPr lang="en-US" sz="4000" dirty="0" smtClean="0"/>
              <a:t>, </a:t>
            </a:r>
            <a:r>
              <a:rPr lang="en-US" sz="4000" dirty="0" err="1" smtClean="0"/>
              <a:t>verkia</a:t>
            </a:r>
            <a:r>
              <a:rPr lang="en-US" sz="4000" dirty="0" smtClean="0"/>
              <a:t> </a:t>
            </a:r>
            <a:r>
              <a:rPr lang="en-US" sz="4000" dirty="0" err="1" smtClean="0"/>
              <a:t>su</a:t>
            </a:r>
            <a:r>
              <a:rPr lang="en-US" sz="4000" dirty="0" smtClean="0"/>
              <a:t> </a:t>
            </a:r>
            <a:r>
              <a:rPr lang="en-US" sz="4000" dirty="0" err="1" smtClean="0"/>
              <a:t>sielom</a:t>
            </a:r>
            <a:r>
              <a:rPr lang="en-US" sz="4000" dirty="0" smtClean="0"/>
              <a:t>, </a:t>
            </a:r>
            <a:r>
              <a:rPr lang="en-US" sz="4000" dirty="0" err="1" smtClean="0"/>
              <a:t>merdi</a:t>
            </a:r>
            <a:r>
              <a:rPr lang="en-US" sz="4000" dirty="0" smtClean="0"/>
              <a:t> </a:t>
            </a:r>
            <a:r>
              <a:rPr lang="en-US" sz="4000" dirty="0" err="1" smtClean="0"/>
              <a:t>su</a:t>
            </a:r>
            <a:r>
              <a:rPr lang="en-US" sz="4000" dirty="0" smtClean="0"/>
              <a:t> </a:t>
            </a:r>
            <a:r>
              <a:rPr lang="en-US" sz="4000" dirty="0" err="1" smtClean="0"/>
              <a:t>rudeniu</a:t>
            </a:r>
            <a:r>
              <a:rPr lang="en-US" sz="4000" dirty="0" smtClean="0"/>
              <a:t> (</a:t>
            </a:r>
            <a:r>
              <a:rPr lang="en-US" sz="4000" b="1" dirty="0" err="1" smtClean="0"/>
              <a:t>B.Sruoga</a:t>
            </a:r>
            <a:r>
              <a:rPr lang="en-US" sz="4000" b="1" dirty="0" smtClean="0"/>
              <a:t>)</a:t>
            </a:r>
            <a:r>
              <a:rPr lang="en-US" sz="4000" dirty="0" smtClean="0"/>
              <a:t>, </a:t>
            </a:r>
            <a:endParaRPr lang="lt-LT" sz="4000" dirty="0" smtClean="0"/>
          </a:p>
          <a:p>
            <a:pPr algn="ctr"/>
            <a:endParaRPr lang="lt-LT" sz="4000" dirty="0" smtClean="0"/>
          </a:p>
          <a:p>
            <a:pPr algn="ctr"/>
            <a:r>
              <a:rPr lang="en-US" sz="4000" dirty="0" err="1" smtClean="0"/>
              <a:t>šnabždasi</a:t>
            </a:r>
            <a:r>
              <a:rPr lang="en-US" sz="4000" dirty="0" smtClean="0"/>
              <a:t> </a:t>
            </a:r>
            <a:r>
              <a:rPr lang="en-US" sz="4000" dirty="0" err="1" smtClean="0"/>
              <a:t>su</a:t>
            </a:r>
            <a:r>
              <a:rPr lang="en-US" sz="4000" dirty="0" smtClean="0"/>
              <a:t> </a:t>
            </a:r>
            <a:r>
              <a:rPr lang="en-US" sz="4000" dirty="0" err="1" smtClean="0"/>
              <a:t>kaštonais</a:t>
            </a:r>
            <a:r>
              <a:rPr lang="en-US" sz="4000" dirty="0" smtClean="0"/>
              <a:t> (</a:t>
            </a:r>
            <a:r>
              <a:rPr lang="en-US" sz="4000" dirty="0" err="1" smtClean="0"/>
              <a:t>G.Tulauskaitė</a:t>
            </a:r>
            <a:r>
              <a:rPr lang="en-US" sz="4000" dirty="0" smtClean="0"/>
              <a:t>), </a:t>
            </a:r>
            <a:endParaRPr lang="lt-LT" sz="4000" dirty="0" smtClean="0"/>
          </a:p>
          <a:p>
            <a:pPr algn="ctr"/>
            <a:endParaRPr lang="lt-LT" sz="4000" dirty="0" smtClean="0"/>
          </a:p>
          <a:p>
            <a:pPr algn="ctr"/>
            <a:r>
              <a:rPr lang="en-US" sz="4000" dirty="0" err="1" smtClean="0"/>
              <a:t>kalba</a:t>
            </a:r>
            <a:r>
              <a:rPr lang="en-US" sz="4000" dirty="0" smtClean="0"/>
              <a:t> </a:t>
            </a:r>
            <a:r>
              <a:rPr lang="en-US" sz="4000" dirty="0" err="1" smtClean="0"/>
              <a:t>meilės</a:t>
            </a:r>
            <a:r>
              <a:rPr lang="en-US" sz="4000" dirty="0" smtClean="0"/>
              <a:t> </a:t>
            </a:r>
            <a:r>
              <a:rPr lang="en-US" sz="4000" dirty="0" err="1" smtClean="0"/>
              <a:t>kalba</a:t>
            </a:r>
            <a:r>
              <a:rPr lang="en-US" sz="4000" dirty="0" smtClean="0"/>
              <a:t> (</a:t>
            </a:r>
            <a:r>
              <a:rPr lang="en-US" sz="4000" dirty="0" err="1" smtClean="0"/>
              <a:t>E.Mieželaitis</a:t>
            </a:r>
            <a:r>
              <a:rPr lang="en-US" sz="4000" dirty="0" smtClean="0"/>
              <a:t>) – </a:t>
            </a:r>
            <a:r>
              <a:rPr lang="en-US" sz="4000" dirty="0" err="1" smtClean="0"/>
              <a:t>ji</a:t>
            </a:r>
            <a:r>
              <a:rPr lang="en-US" sz="4000" dirty="0" smtClean="0"/>
              <a:t> </a:t>
            </a:r>
            <a:r>
              <a:rPr lang="en-US" sz="4000" dirty="0" err="1" smtClean="0"/>
              <a:t>tikrų</a:t>
            </a:r>
            <a:r>
              <a:rPr lang="en-US" sz="4000" dirty="0" smtClean="0"/>
              <a:t> </a:t>
            </a:r>
            <a:r>
              <a:rPr lang="en-US" sz="4000" dirty="0" err="1" smtClean="0"/>
              <a:t>tikriausia</a:t>
            </a:r>
            <a:r>
              <a:rPr lang="en-US" sz="4000" dirty="0" smtClean="0"/>
              <a:t> </a:t>
            </a:r>
            <a:r>
              <a:rPr lang="en-US" sz="4000" dirty="0" err="1" smtClean="0"/>
              <a:t>moteris</a:t>
            </a:r>
            <a:r>
              <a:rPr lang="en-US" sz="4000" dirty="0" smtClean="0"/>
              <a:t>, - </a:t>
            </a:r>
            <a:r>
              <a:rPr lang="en-US" sz="4000" dirty="0" err="1" smtClean="0"/>
              <a:t>pavargusi</a:t>
            </a:r>
            <a:r>
              <a:rPr lang="en-US" sz="4000" dirty="0" smtClean="0"/>
              <a:t>, bet </a:t>
            </a:r>
            <a:r>
              <a:rPr lang="en-US" sz="4000" dirty="0" err="1" smtClean="0"/>
              <a:t>nepailstanti</a:t>
            </a:r>
            <a:r>
              <a:rPr lang="en-US" sz="4000" dirty="0" smtClean="0"/>
              <a:t> </a:t>
            </a:r>
            <a:r>
              <a:rPr lang="en-US" sz="4000" dirty="0" err="1" smtClean="0"/>
              <a:t>mylėti</a:t>
            </a:r>
            <a:r>
              <a:rPr lang="en-US" sz="4000" dirty="0" smtClean="0"/>
              <a:t> </a:t>
            </a:r>
            <a:r>
              <a:rPr lang="en-US" sz="4000" dirty="0" err="1" smtClean="0"/>
              <a:t>ir</a:t>
            </a:r>
            <a:r>
              <a:rPr lang="en-US" sz="4000" dirty="0" smtClean="0"/>
              <a:t> </a:t>
            </a:r>
            <a:r>
              <a:rPr lang="en-US" sz="4000" dirty="0" err="1" smtClean="0"/>
              <a:t>saugoti</a:t>
            </a:r>
            <a:r>
              <a:rPr lang="en-US" sz="4000" dirty="0" smtClean="0"/>
              <a:t> </a:t>
            </a:r>
            <a:r>
              <a:rPr lang="en-US" sz="4000" dirty="0" err="1" smtClean="0"/>
              <a:t>meilę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lt-LT" dirty="0" smtClean="0"/>
              <a:t>  LIEPA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 fontScale="625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ateik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gūdų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metą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Tartum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tyruos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liūtas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viešpats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šermukšniai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margos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liepos</a:t>
            </a:r>
            <a:r>
              <a:rPr lang="en-US" sz="34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šešėliai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išsigandę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vėjumi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sielom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tyliai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verkia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Dievų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takais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34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Sode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kaštonai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šnabžda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 </a:t>
            </a:r>
            <a:r>
              <a:rPr lang="en-US" sz="34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liepom</a:t>
            </a:r>
            <a:r>
              <a:rPr lang="en-US" sz="34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vakare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išgirsti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noriu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laimė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pas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G.Tulauskaitė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laimė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tavim</a:t>
            </a:r>
            <a:r>
              <a:rPr lang="en-US" sz="3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?”)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 fontScale="625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Gūdžios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pušys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margos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liepos</a:t>
            </a:r>
            <a:r>
              <a:rPr lang="en-US" sz="29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sustingusios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merdėjo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Kartą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ėjom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ankstų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rytą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netekėjo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Rudeniniai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žvilgsniai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lt-LT" sz="29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Šlama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liepelės</a:t>
            </a:r>
            <a:r>
              <a:rPr lang="en-US" sz="29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nuvargintos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Rudenio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vėjų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-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Vardas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tegul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bus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pagarbintas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Viešnelės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Žydrios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Giesmės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Viešnelei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Žydriajai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29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gėlių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kalba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juodo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lango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stiklo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lauko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balerinų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peteliškių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pa,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liepų</a:t>
            </a:r>
            <a:r>
              <a:rPr lang="en-US" sz="29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lapų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sueiliuoto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ciklo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Kalba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stiklo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aleliuminė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kalba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E.Mieželaitis</a:t>
            </a:r>
            <a:r>
              <a:rPr lang="en-US" sz="2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79512" y="260648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Beržas</a:t>
            </a:r>
            <a:r>
              <a:rPr lang="en-US" sz="4000" b="1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augantis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vienišas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plyname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lauke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tarsi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lauktų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išlydėjęs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nubėgęs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būrį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šakomis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draugais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susipynęs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tarsi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dainuotų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gegužinėje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margas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liaunas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tarsi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bernelis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šaunia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kepure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pasipuošęs</a:t>
            </a:r>
            <a:r>
              <a:rPr lang="en-US" sz="40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4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t3.gstatic.com/images?q=tbn:ANd9GcQWE_G-qGPhjb9I-6fz1OQTGNyddk3zf3eyYgqu5z4ab7PI866dw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365104"/>
            <a:ext cx="21336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lt-LT" dirty="0" smtClean="0"/>
              <a:t>BERŽAS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68551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Ramus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saulėtas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sekmadienis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miške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Ties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ežeru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vandenį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palinkę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.(…)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ramu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saulėje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supas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viršūnes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tolimas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dangus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Sapnuojantis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kaitraus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vidurdienio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sapnus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V.Mačernis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sonetai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draugavom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ilgai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liejos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eilėm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siūbavo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Pakelėm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Pakelėm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Triskart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beržų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Krito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auksu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variu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laiškų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tavęs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Neturiu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Neturiu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P.Širvys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draugavom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ilgai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196752"/>
            <a:ext cx="4038600" cy="5328592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gulbė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pakėlusi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sparnus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beržas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girių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sūnus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E.Mieželaitis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galėtum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tai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pasakyti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Reikia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drauge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išgyvent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nemažai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Reikia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kol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du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kitą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Augdami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apkabina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svyruokliai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viršum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vandenų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vinguriuotų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J.Juškaitis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Dulkėtuos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keliuos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Sušvitėdavo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Išnirdavo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kelias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tamsos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vėžės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rugių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debesis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kamienai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beržų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sužvilgėdavo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tarsi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emalis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matinis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veidas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Akių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blizgesys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A.Skinkys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Žaibų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šviesa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107504" y="847803"/>
            <a:ext cx="885698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Ąžuolas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ilgaamžis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dažnai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siejamas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griaustinio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dievais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skirtas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žemei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motinai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didvyriškumo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tvirtybės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artumo</a:t>
            </a:r>
            <a:r>
              <a:rPr lang="lt-LT" sz="4000" dirty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dievui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Jis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nelinksta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nepajėgda</a:t>
            </a:r>
            <a:r>
              <a:rPr kumimoji="0" lang="lt-LT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mas</a:t>
            </a:r>
            <a:r>
              <a:rPr kumimoji="0" lang="lt-LT" sz="4000" b="0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4000" baseline="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priešinti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lūžta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lt-LT" sz="40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Ąžuolas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jėga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išdidumas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5" name="Picture 3" descr="http://t1.gstatic.com/images?q=tbn:ANd9GcSpREWwpRYbTgCXuNYz2TDTNmi_3PhQNDcg5KqPKeurigLJOge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653136"/>
            <a:ext cx="2088232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lt-LT" dirty="0" smtClean="0"/>
              <a:t>ĄŽUOLAS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Miel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matyti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kraštelį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 tai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Lietuva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Bestovįs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bernelis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ąžuolu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Susimąstęs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žvelgia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skausmu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Rieda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ašarėlė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Jam per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veidelius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Vydūnas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Sugrįžęs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ąžuolynas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į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dangų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žiūrėdams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Gegutę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kukuojant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girdėdams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šitas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mėnulis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linksmas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plaukia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Sakys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tau :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myli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tavęs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laukia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P.Vaičaitis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Takai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tamsa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apkloti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ąžuolas</a:t>
            </a:r>
            <a:r>
              <a:rPr lang="en-US" sz="19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šakotas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mėnesio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ją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gina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(…)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P.Vaičaitis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Graži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naktis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9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Atsikardamas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dauboje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Ąžuolyno</a:t>
            </a:r>
            <a:r>
              <a:rPr lang="en-US" sz="19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dejuoju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rišėja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dejuoja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Rytą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dieną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Ant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laukelio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Šalia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kelio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Z.Gėlė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šnabždėjai</a:t>
            </a:r>
            <a:r>
              <a:rPr lang="en-US" sz="19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332656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Pušis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kaip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visžalis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medis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simbolizuoja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nemirtingumą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o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kadangi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atlaiko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stiprius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vėjus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tapo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dvasinės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jėgos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gyvybingumo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simboliu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Jos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kankorėžis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reiškia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gyvybę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vaisingumą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Tai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aukščiausias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grakščiausias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Lietuvos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medis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http://t1.gstatic.com/images?q=tbn:ANd9GcQ8g4NouhZNC7ohcz6-URZdGeieTsPfuY0oWumVGHI6GNsVvMp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717032"/>
            <a:ext cx="1800225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PUŠIS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 fontScale="700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ėjom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ankstų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rytą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netekėjo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Liūdnas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sodas.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Liūdnos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godos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Liūdnas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rytas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rudeninis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Gūdžios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pušys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margos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it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sustingusios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merdėjo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ėjom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ankstų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rytą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netekėjo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Rudeniniai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žvilgsniai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lt-LT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Vėl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viršūnes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matau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Gal tai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nubėgo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pušynu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Gal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pabeldė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langą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rasota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,(…)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Gal tai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bręsta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gyvybė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žieve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E.Matuzevičius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 fontScale="700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(…)Jog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sielai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nusibodo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erdvybės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nėra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raustančių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aviečių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amžino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siūravimo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pušų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dainuojančių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kažką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- (…)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A.Churginas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,,Kai be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manęs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liūdėsi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lt-LT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Daužės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lyg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didelis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paukštis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sparnais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palaidas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viršūnes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pušų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išlakių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Plieskė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žaibo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šviesa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Pro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žalzgani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kaspinai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Krito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tau ant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pečių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plaukų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A.Skinkys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Žaibų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šviesa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1520" y="188640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en-US" sz="4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Alyvmedis</a:t>
            </a:r>
            <a:r>
              <a:rPr lang="en-US" sz="4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simbolizuoja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nemirtingumą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vaisingumą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Laukinės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alyvos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lapų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vainikas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nugalėtojo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ženklas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alyvmedžio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šakelė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taikos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vilties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susitaikymo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lt-LT" sz="40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lt-LT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Dažniausiai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violetinė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alyvos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žiedų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spalva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reiškia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didybę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teisingumą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karališką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valdžią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galią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 ALYVOS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4954555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Sudieu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Neverk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!..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Lig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kol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alyvos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pavasary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kolei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širdys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plaks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mums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gyvos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Manoji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plaks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tau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tiktai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!..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Maironis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) </a:t>
            </a:r>
            <a:endParaRPr lang="lt-LT" sz="20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Pralaužę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pasenusią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tvorą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Alyvos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išskrido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skrenda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per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čiulbantį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orą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nuogos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erdvėj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pasirodo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.(…)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Jai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krenta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alyvos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plaukus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tirpsta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tarp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drebančių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rankų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H.Radauskas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Stebuklas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20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4954555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diena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aštrus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alyvų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kvapas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žalioje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vazoje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Aušra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Keliai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motina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tebeguli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lopšy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(…)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A.Nyka-Niliūnas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Himnas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mistiškajai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Rožei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lt-LT" sz="20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žinau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ką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pasakyt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norėjau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Išnoks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sodų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vaisiai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pavadinęs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Šeivamedį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alyvą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nendrę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žodis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dievas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tolyje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plastėjo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S.Geda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Bilhana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635002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Klevas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pirmas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pasitinkantis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gelstantis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liūdesio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išsiskyrimo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Geltona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ne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auksas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šviesa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rudeniška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išmintis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Geltona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tai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apgaulės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išdavystės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pavydo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negarbės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bailumo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klastos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ruduo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geltonis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reiškia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išsiskyrimą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1" name="Picture 3" descr="http://t1.gstatic.com/images?q=tbn:ANd9GcQuTkw7Fec83-eNZUbtXqu4LVIzcuIY8I-jAa33kNksGIhvjEl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013176"/>
            <a:ext cx="1187624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0" y="300833"/>
            <a:ext cx="867645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Geltonais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klevų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lapais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išsiskyrimą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mylimaisiais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puošia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V.Mykolaitis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Putinas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(,,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Dabar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šalna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geltonai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kanda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,/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Širdis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sapne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suranda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.”),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S.Nėris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(,,Tai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virpėjo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svaigių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nakties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bučinių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.”),</a:t>
            </a:r>
            <a:endParaRPr kumimoji="0" lang="lt-LT" sz="36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A.Miškinis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(,,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Pasakė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tai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,/ Tai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ašaros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ne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–“), </a:t>
            </a:r>
            <a:endParaRPr kumimoji="0" lang="lt-LT" sz="36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H.Radauskas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(,,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debesys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nakvoti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nutūpė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klevo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.”)…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KLEVAS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186808" cy="4882547"/>
          </a:xfrm>
          <a:solidFill>
            <a:schemeClr val="tx1"/>
          </a:solidFill>
        </p:spPr>
        <p:txBody>
          <a:bodyPr>
            <a:normAutofit fontScale="850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naktį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vėjuotą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naktį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žvarbiai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šviesią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Geltonais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lapais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parke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puošėsi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klevai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(…)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Dabar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vėl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klevus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šalna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geltonai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kanda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Širdis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sapne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suranda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V.Mykolaitis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Putinas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Sonetai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sekant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Šekspyru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lt-LT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naktigoniai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dainavo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Kam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šiandie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miniu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virpėjo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lapas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klevo</a:t>
            </a:r>
            <a:r>
              <a:rPr lang="en-US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svaigių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nakties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bučinių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S.Nėris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Kam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vakarą</a:t>
            </a:r>
            <a:r>
              <a:rPr lang="en-US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4882547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nemačiau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taip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svyruotų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Klevai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saulės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patvory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Nebesugaudo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šaltas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protas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Kam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tujen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ašaras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(...)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Pasakė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tai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klevo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ašaros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ne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A.Miškinis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Medžiai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20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voko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mėlyno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tavų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akių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spalvos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Išskrido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tartum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siela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(O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anuomet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dangus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užgeso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kalvos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debesys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nakvoti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nutūpė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lang="en-US" sz="20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klevo</a:t>
            </a:r>
            <a:r>
              <a:rPr lang="en-US" sz="20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.(…)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H.Radauskas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,,Oro </a:t>
            </a:r>
            <a:r>
              <a:rPr lang="en-US" sz="20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paštas</a:t>
            </a:r>
            <a:r>
              <a:rPr lang="en-US" sz="20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787082"/>
            <a:ext cx="846043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toks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vienišas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verkiantis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kruvinomis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ašaromis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plikomis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šakomis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barbenantis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langą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Tarsi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amžinas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mirties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gyvybės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juodo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raudono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paradoksas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Vienu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gimdantis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uogos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mirštantis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ruduo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)…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3" name="Picture 3" descr="http://t2.gstatic.com/images?q=tbn:ANd9GcTkWz8SFQkjXlBhxVNki3BTesIsl0KTD9WOJ3Ib4okCUOySCa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869160"/>
            <a:ext cx="2286000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ŠERMUKŠNIS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4954555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ateik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gūdų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Tartum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tyruos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liūtas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viešpats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margos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šešėliai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išsigandę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vėjumi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dainuoja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sielom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tyliai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verkia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B.Sruoga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Dievų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takais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Šermukšnių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kūnais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spinduliuoja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rėvos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Ties tom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bedugnėm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žvaigždynai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rieda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(…)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S.Geda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Bilhana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4954555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Šermukšnių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kūnais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spinduliuoja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rėvos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Ties tom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bedugnėm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žvaigždynai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rieda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(…)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S.Geda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Bilhana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sz="18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Besišypsanti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šermukšniai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rausta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štai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ruduo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jau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glaustos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prie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gatvės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sienų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kiekviena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apie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kiekviena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mintis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apie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akmenį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nuodinga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tartum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arsenas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(…)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štai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vėl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ateini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per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lietų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raudonais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šermukšniais</a:t>
            </a:r>
            <a:r>
              <a:rPr lang="en-US" sz="1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atnešk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man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ką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nors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neįmanomo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besišypsanti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A.A.Jonynas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Ruduo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mieste</a:t>
            </a:r>
            <a:r>
              <a:rPr lang="en-US" sz="1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179512" y="546037"/>
            <a:ext cx="856895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Kaštonas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simbolizuoja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žemę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žemės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vaisiai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kuklumą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nuopuolį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Tai tarsi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pasitraukimo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pasaulio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ženklas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Keista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bet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moterys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poetės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simbolį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mėgsta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labiau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negu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vyšnios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obel</a:t>
            </a:r>
            <a:r>
              <a:rPr kumimoji="0" lang="lt-LT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lt-LT" sz="4000" b="0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žydėjimą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Gal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todėl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kad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nelaimingos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?.. 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5" name="Picture 3" descr="http://t2.gstatic.com/images?q=tbn:ANd9GcQxazRj6NM5pix420PFmWOJgW1VEzvbVKMB1A9K3FsBgY2l7DWiq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5085184"/>
            <a:ext cx="2466975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KAŠTONAS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810539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Sode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kaštonai</a:t>
            </a:r>
            <a:r>
              <a:rPr lang="en-US" sz="2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šnabžda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liepom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vakare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išgirsti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noriu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laimė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pas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G.Tulauskaitė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laimė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tavim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?”) </a:t>
            </a:r>
            <a:endParaRPr lang="lt-LT" sz="2600" dirty="0" smtClean="0">
              <a:solidFill>
                <a:srgbClr val="00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,,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kryžių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žmogus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…” –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pasivyti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bandė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čigonė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žalias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kaštonų</a:t>
            </a:r>
            <a:r>
              <a:rPr lang="en-US" sz="2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ošimas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suoliukas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per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kaitrą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kaštoninė</a:t>
            </a:r>
            <a:r>
              <a:rPr lang="en-US" sz="26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sruoga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banguojanti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vėjy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(…) 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J.Vaičiūnaitė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Kryžių</a:t>
            </a:r>
            <a:r>
              <a:rPr lang="en-US" sz="26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korta</a:t>
            </a:r>
            <a:r>
              <a:rPr lang="en-US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lt-LT" dirty="0" smtClean="0">
              <a:solidFill>
                <a:srgbClr val="0033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716016" y="1196752"/>
            <a:ext cx="4038600" cy="4810539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Klausiausi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šiureno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lietus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Plaudamas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kaštonų</a:t>
            </a:r>
            <a:r>
              <a:rPr lang="en-US" sz="24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Rausvus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pumpuriukus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,-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upeliukas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bėgo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Į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slėnį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kalvos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buvo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gaila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sniego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baltos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spalvos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J.Mekas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Gėlių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kalbėjimas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404664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  J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azminas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tikras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meilės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simbolis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grožio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emblema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o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krikščionybėje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laimės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ženklas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Tačiau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šio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meilės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simbolio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nebijo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net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Maironis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(,,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Žiedai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kvepėjo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jazminų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,/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Žavėdami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jausmus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”); o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poetui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V.Rudokui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regis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nužydėjus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jazminams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apkursta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meilė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baigiasi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gyvenimas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http://t2.gstatic.com/images?q=tbn:ANd9GcRryYmiwRiAWvn9dFUIcRgV869SnPaVv0w0Up_vftPEnGgHLDcuk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0" y="4653136"/>
            <a:ext cx="2381250" cy="192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-384221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2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Tekėjo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mėnuo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kalnų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Žiedai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kvepėjo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jazminų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Žavėdami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jausmus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Tarp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žalio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ežero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bangų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Toli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triukšmo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vargų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Laivelis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mus. </a:t>
            </a:r>
            <a:endParaRPr kumimoji="0" lang="lt-LT" sz="2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Maironis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,,Ant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Drūkšės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ežero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”)</a:t>
            </a:r>
            <a:endParaRPr kumimoji="0" lang="lt-LT" sz="2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tavęs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sodo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medžiai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apkurtę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Nors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leidžia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metai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ūglius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žiedus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jazminų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nupurtė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Karo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vėtra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išskyrė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kelius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V.Rudokas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Žydrumas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-20375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Nemarioji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eglė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išmokstama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branginti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tik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vėlų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rudenį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A.Verbai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simbolizuoja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ištikimybę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žiedai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praūžė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skaudūs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eglės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spygliai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žalia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amžinybė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lydės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visą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likusį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gyvenimą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Praūžia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gegužiai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spaly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Išmokstame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tyliai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brangint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Nemariąją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eglės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spalvą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jos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vainikus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reikės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pint.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A.Verba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5779" name="Picture 3" descr="http://t1.gstatic.com/images?q=tbn:ANd9GcQ8YtLR45iCskeVTTNsuqyBoA8YKvrg_yJRgLPEIlQanow20zj1f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356992"/>
            <a:ext cx="1790700" cy="2466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671793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lyvmedis</a:t>
            </a:r>
            <a:r>
              <a:rPr kumimoji="0" lang="lt-LT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reiškia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greitai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praeinantį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jaunystės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džiaugsmą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nekaltumą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nors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gražūs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žiedai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simbolizuoja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pavasarį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nugalintį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žiemą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dorybę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drąsą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įveikiančias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sunkumus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Šiaip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jau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slyva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moters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lytinio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brendimo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krikščionybėje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reiškia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ištikimybę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76803" name="Picture 3" descr="http://t1.gstatic.com/images?q=tbn:ANd9GcSgfNBfZTtxwAJV0aTCUingXHfRW1SXiDtTqSqzFa2x0L4P4J34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509120"/>
            <a:ext cx="2124075" cy="215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1520" y="620688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,,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Beliko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man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slyvmedžio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vėsa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…”, -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mąsto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poetė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Beliko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man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šio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slyvmedžio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vėsa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Kaitra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nutolusios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skliautą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saulės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Laukų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kvepėjimas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rugsėjo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rytmetį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Marga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apgaulė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…-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B.Baltrušaity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tė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090" name="AutoShape 2" descr="data:image/jpeg;base64,/9j/4AAQSkZJRgABAQAAAQABAAD/2wCEAAkGBhQREBQTExQWExQWFyEYGRgWGBcZGxodHB0cHBsaHB8aGycgHBsjIBkaJC8iJCgpLCwsGh8xNTAqNSYrLCkBCQoKDgwOGg8PGiokHyQsKS4pKSwpMiwsKSksLCk0KSksLCwsKSksLSwsKSwsKSwsLCwpLCkpKSkpLCwpLCksLP/AABEIAHgAeAMBIgACEQEDEQH/xAAcAAABBQEBAQAAAAAAAAAAAAAGAAMEBQcCAQj/xAA8EAABAwIDBgQDBwMCBwAAAAABAgMRAAQFEiEGEzFBUWEHInGBMpGhFEJScrHB0SPw8RViFiQzU4Ki4f/EABkBAAMBAQEAAAAAAAAAAAAAAAIDBAEABf/EACYRAAICAgICAQMFAAAAAAAAAAABAhEDIRIxBCJBEzJRYYGRobH/2gAMAwEAAhEDEQA/AKnFPDl1pSIIcQpUEpBJT3I9KosQw5DTxaQoq1iSMv71qezW1hulZC0UEJBMqHPnB1IPUUxtpsp9qSlaAA4jqYkcxMV57xxlHlB/sKpAZieAKQoJQd4mJMcQOlNXWHusoClNqSk8yP1/+1oWE4VEuKJUo8z8p/ipz7YIOYSOYOtDgwOUOUjqoCnL5NpaoDf/AFHU5iTxAPP+Pehpb5WSSZPEn9SabxvGS86pZ4cAOgHAVBXeJDJAV5lGCI1AGvymKRO5PXQNjd23Jngajs3CkGUmKls5cpKlangOZ6k9BUZ5kDgf2rl+GYWTV8Fpjgr+9RTdsmVcveojKSP5rS9mNnWQzcm4QCtLKXk5uISpJMj3j5ihjiTlxWrNSBS3aCdTlHyqz+y3DoCbdl1QUPjCFQQehOkd6Itl8Bt2UNFxCVPkBw54IA48DoBqNaPW8W3oCLYBRjVXBCAfTnHIfQUx+BGFTyO38JGwVujNE7M3FuhtspK3HFTukaxwkEjTuY0A50aYJsYUpBulbw6Q39xEcB39oFE9jhaWhM5lnis8T2HQdv1pxzSqsPiq+U/4+EN66Pm7avCTbXbzR+6sx+U6p+hFe0f+LmBBSUXSRqIQv0+6f296VIzQcJNCmgCTigTlUpxaQgeRXEz+GRGh4ftWj2+2DTjJS2VOLCQTICTMTlHWOZrOdptmtxeLtbfOpKSCAdTMTp6VWWpLZJTOeCDBIJnl60M1xTjEYmjZcL2gQ66LfJlWAOCgoREg8jEc4qbjdotLS8oBlJEzwkETFY9h+0bmH3TS321JUgZSlSSlWUyOfEa6HtRbfeI6XhDRzTyHH5VN5WfyoSSgtDsUYvcgExnD1sKyuCJGneq1KYj9KtMZxQvL83EHny7VAyU3G5cVy7JsiSlob16V0kGnUtTWg+Fex6Ll1brqcyGogcis6ieoAEx3FMj7S4oBKyR4d+HW8Tv7pPkUkhCDoTIjPw4QdO8Vzt3fFlpg5odCVWryJjOG8uUnnBEH3FE20vitaWhdaRmdfbOQISkhOaPxcIHDTXlQFgmzF9jF05cvo3YSQqXEqbCyIhCQB0HxctKslijx4xHqNILdjvDtdz/zV64f6mu6QdYmQlauQGnkHD6Vp9pZoaQENpCEjgEiBQBhOAXOHlbzaglqCpbJO8TA10UIVy0JTPrUSx8akyoPM6ToWjOncKiT3+ldGUId6Z3RpbzkCoLi5obsvEOzegb3ITycBT7Twqfi20DNuwXlqlA0GQgyTwA1iapU41dmWO4rYofZW04JSsQf2I7g60qG8G8Rre6e3QCmyfgK4hR6aHQ9KVDzxz2CduNi3xg5kiLtsbtcahaPiTPcftXe02wzNyFKCQh6NFgceyhz9eNcbYbdWbK0ocRv3GlBYAjyKHfrrwoaa8WHnHDkbSoqV5WyDMcgCDqfakSy442maAO0CnFqyukqKRkGbUgDlPah1TRadhKimNQeYo5x5wOOqdyZAsklGhyqnUT/AHxoYxPDoJWBUmHLumYnTJlljyXIRdJzcg6PiHqefvVg5s8rLnYUHkdPvD250JZqs8Hxl1gndKyzy/vhTJxvoNSjL7iSy+mYMwD5oHmgceOlFrO3rlxusPwpo2rTigguq1cJVoVKUNE+2vQ0C3t8QlIXqV6r05ScqSefX5Vpfhy5YsEXG+U6tA8rQRlCSeMydTymshWPf9nUo9B7sp4ZW1gAsDfXHN5wSZ55RwSPr3onS5HGha32/KliWwluddSVewq5XtAyeBPyIn0mqYeVha0zSYtNClr4cWaHHllGcO/dVGVAOpyaSNeescBRKzeJWJQoK9Dw9a6Uaf6zp9gmbY54TJMqtnMv+xzUegUNR7g1nmIW7jC1MuaFJ1TIIn9K3rHLlTdu8tPxJbUoeoEz7cawEhdw4EJ8ylnnr6k1D5MYwa4o7hasjpdggjykagjtzrymn0lE9jBB5daVTKN9CtjTjpUZOpNdNvHkY7jSmlnWKfsLZTiwlIJ5mOQGqj7CaKjC+cxAPrUlMwW08YBztpAPDiDB151WLQSevEVFW6EO5miqAZTmACu0xVslAUEuRlCp9AoHUf31pU/V2bYKXrGVRHyoq8PtjBfFa3FlCGyB5YlRPLXgBVZilqFjMD8+dF3hXiSWt42owTqO9F5OaSwNw7GwSb2VG2uywtV5wreNk6gjUfLlQ59jW0N80oAcYB1HX/FGm3mJhwqQNaawHZ5lNmHrkryqSYKVBORWoBIM5kkx6d6X4uWbxR5vf+hzXGWiLstt6ho5X0mD99MGD1KTxonxDbRtSYYSpebnmhR6CBJ9qHdkcCw5SHnL90pBchtKFSVJHxGACRr6VPVsQkrD2C3m8WnzBlZyPJj8JMZvQx71TPxMc3aOddBnshsQ64pNzdFTOoKWkkhXqszI9PnFaA4nSsasvG26typm8twtxGhmWlyPxCCD8h61A2k8bXLlIaaZ3SCRn8+ZSxIlAOUZQdQdCdauxKOONRM4hzju1LS3A2tK1sEFWVMf1QniSSR/T6D73pxscJZs7hoqtktBKonIlKVAjUZgBII6Gsdx7xFcefS6LZLRCcoT5iIiO3LppVRhm010w5vGDu1RGkag8iDx96VynyfJKjGg08QtmlNOrcQmULGbQaAj4v596VUeHN4niqlp35OVMkLXlEKIBAAFKhWBP7ejGkU1xaKQfMKMPDDDGnrhYXBO7UADEawOHM6/Sqva6zdYU2FoKApIWkmDIPMRQ6LopIWglKwZlJgz1EcKmwuWnJCVp7Cu/wBld39pQTmcZ19uII9QR6Uyylx0kQpwaTAk+tR7DaF151S3FFThbKSYGoiNY5j9hU/Z25U08lY/FypM/ua+BnZW4nY5NNSO/Si2z2KTfWguLIhtxtOQtkypahqSpUwCZ00iBxq/202bF1blxAAdSJEfe5kdz0oK2I2rOH3BJGZtXlcTz04Edxr8zRePKL1IyuLop7XCHX3y0QQoTnzAgpjjPQ1aeIbyE27dq2CjLlJTx46J15z5j7VpGJv2z6kXtq83KdHSDByKgSoRIgxqRWf4hgr2LX1yGMqi0Y4wFBsZfL6lWlH9KSyr8LoYtbBvZ7Zt+7Vu2GyspGuoASOpJ0FalsT4WrtX0XD7ozIMpQ31iPMo8uwFVPhztT/p7i7O7QGUyVFSkwUqA4K6ggaVYY34zoBItms8GApwkA9wkax6kelVw+mlyk9ga7CXbvYdnEmSCAh9I/puxqP9quqT9OVZH4fbRowy8WzdtNpAKkqcKJcbUOQIElJI4e4qbc+Kl8vg4lHZKEj9ZoW2gv13q948QXIjOEpST+bKBm99aN54thKa6Nh8QdlziVu07bqClpGZGui0qAOnfgfnWN3mDPW6iH21tfmBAPoeB9qstmtuLvDkgJUHmJ1bVJCfynimfl2rSsJ29ssSRulwlShBaejX8p4H2g0TjHJtMxxM+8N8Y3eIITOVDgKD3nUD5gUqIrvw53F0280qWUuoJSfiT5xoORGo717XRuGqBCrxG2HU+yybdGbcpyZAdco4RPEisWvLHKZHWO4PQ1pG2fim6tKrdtpTBIyuZ/i4fCOg/aqrZnZFLrKlODzLTKYPAHhp10mpM8o8ric99AZZNELB1ireyusq9ToT8qcdypSW9QpCyOHGP8fSoDyZNSuXJ2Z0a9f7TtW9ilxSgpRT5UgiVH+BzPasaKySSeZpxadBXATrQxSR0pWWGGWh+0oSlRSlWsj8JSSoHqOUVb7HP21qtSbgOFCj8Ta1Ig9SEkFSeHP2qJZ4Sv7ObkmEJlPuY4D5/Kql13vRLJJPQ2C1s2fHdgLa5tFqtkjeqSFNuZ1qzcwJUToeHasMuGShRSoFKkmCDxBGhFbZ4VbRNuWqbeTvWplJ5pJkFPbWO3vT23Phs3fS8yQ2/wA5+Ff5o4K7/OvRlj5xUogyV9GDmeteBXerHF8BetHC28goV9D3SeBHpVctupf0Ys7bcg9RzHWnG9n1vlRabUuBMp5evWoe7ij/AMNsYabQ4hZCVEzrzFLzZJYYOcdjcSTdNgfg1q+tapecQEEDioknpqdCIpVZ7VYuhN64WSPMPNHCetKtcsuRKS1aMnalRDxV1br7i1yVLWSSe5qwstqrlICQ5CeGgE0R+Juy623VXbcKt3IOYEQknr2PWqTGdnG7ewbukvpezLyko+FJAnLJ1JpssctgJOzh7C1PKcXpmIkAH4iQdQevaomGN51AK0JEGevCmMJxojyr+FWunFPGPapC38roUkyJzDnrP6EVNJNerC1RGcRlJT0JB06GnrC23y92CAogkTwkcvepO0bI3gcT8LgzD9DVfhtxu3kL/CoH+aFbVgfIYsvZrO2aGhU7lUPyznn1/eq7G9nZQHWxMAAjmQOfyoictwbxASAEttlZ/M5+8Ck3jbLKt26NUCPnU8ZO9DaATDL5y2eQ80YWgz2PUHsedfQWB4yi5t0PI0CxMdDzSfQzWMbSsMOHe25g/eR+4or8KLxW5eaPBKwof+QMj/1+ter4mR3xMWg3xnCWbpGR5AcHKeI7g8RQHi/hE2qSw6pB/CvzD5jUfWtGb71y4oVfLHGXaNaswfEPDy9bJ/olY6oIUP1mqO6wC4QCVMuIgT5kke+tfQ+K4ii3ZW64YSgSf4Hc1jf/AB4px9a3UylR0H4RyHpFRZ4LEvXbA4pAKQSZ5ivau8UZDjilND4gSUjpzNKsWRNGlv8A699qQGs6t0AqEQSEqVHm7iJ9Kgv4MpVopK3F+RctNRp5tVrJiOQ7/uqVTSm8U6RjdFJusokn2rqxLjriGkElRVCR3NKlVHabBLm8QUqKCoKy+WeRjp2plA1rylURrNH2eezt74/eP0T5R9B9aG9sLlC3QR8QEHvXtKpor3Yb6KBpzWtQ8NLIpYU5/wBxWnonT9ZpUq9XxNzBQaqc0ppSqVKvUCM98XMTIbZZB0UStXfLAH6mstLE8OPSlSrzc7fNgSL3Zte4cClplC483H0+teUqVQTXJ2zT/9k="/>
          <p:cNvSpPr>
            <a:spLocks noChangeAspect="1" noChangeArrowheads="1"/>
          </p:cNvSpPr>
          <p:nvPr/>
        </p:nvSpPr>
        <p:spPr bwMode="auto">
          <a:xfrm>
            <a:off x="63500" y="-558800"/>
            <a:ext cx="11430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92" name="AutoShape 4" descr="data:image/jpeg;base64,/9j/4AAQSkZJRgABAQAAAQABAAD/2wCEAAkGBhQREBQTExQWExQWFyEYGRgWGBcZGxodHB0cHBsaHB8aGycgHBsjIBkaJC8iJCgpLCwsGh8xNTAqNSYrLCkBCQoKDgwOGg8PGiokHyQsKS4pKSwpMiwsKSksLCk0KSksLCwsKSksLSwsKSwsKSwsLCwpLCkpKSkpLCwpLCksLP/AABEIAHgAeAMBIgACEQEDEQH/xAAcAAABBQEBAQAAAAAAAAAAAAAGAAMEBQcCAQj/xAA8EAABAwIDBgQDBwMCBwAAAAABAgMRAAQFEiEGEzFBUWEHInGBMpGhFEJScrHB0SPw8RViFiQzU4Ki4f/EABkBAAMBAQEAAAAAAAAAAAAAAAIDBAEABf/EACYRAAICAgICAQMFAAAAAAAAAAABAhEDIRIxBCJBEzJRYYGRobH/2gAMAwEAAhEDEQA/AKnFPDl1pSIIcQpUEpBJT3I9KosQw5DTxaQoq1iSMv71qezW1hulZC0UEJBMqHPnB1IPUUxtpsp9qSlaAA4jqYkcxMV57xxlHlB/sKpAZieAKQoJQd4mJMcQOlNXWHusoClNqSk8yP1/+1oWE4VEuKJUo8z8p/ipz7YIOYSOYOtDgwOUOUjqoCnL5NpaoDf/AFHU5iTxAPP+Pehpb5WSSZPEn9SabxvGS86pZ4cAOgHAVBXeJDJAV5lGCI1AGvymKRO5PXQNjd23Jngajs3CkGUmKls5cpKlangOZ6k9BUZ5kDgf2rl+GYWTV8Fpjgr+9RTdsmVcveojKSP5rS9mNnWQzcm4QCtLKXk5uISpJMj3j5ihjiTlxWrNSBS3aCdTlHyqz+y3DoCbdl1QUPjCFQQehOkd6Itl8Bt2UNFxCVPkBw54IA48DoBqNaPW8W3oCLYBRjVXBCAfTnHIfQUx+BGFTyO38JGwVujNE7M3FuhtspK3HFTukaxwkEjTuY0A50aYJsYUpBulbw6Q39xEcB39oFE9jhaWhM5lnis8T2HQdv1pxzSqsPiq+U/4+EN66Pm7avCTbXbzR+6sx+U6p+hFe0f+LmBBSUXSRqIQv0+6f296VIzQcJNCmgCTigTlUpxaQgeRXEz+GRGh4ftWj2+2DTjJS2VOLCQTICTMTlHWOZrOdptmtxeLtbfOpKSCAdTMTp6VWWpLZJTOeCDBIJnl60M1xTjEYmjZcL2gQ66LfJlWAOCgoREg8jEc4qbjdotLS8oBlJEzwkETFY9h+0bmH3TS321JUgZSlSSlWUyOfEa6HtRbfeI6XhDRzTyHH5VN5WfyoSSgtDsUYvcgExnD1sKyuCJGneq1KYj9KtMZxQvL83EHny7VAyU3G5cVy7JsiSlob16V0kGnUtTWg+Fex6Ll1brqcyGogcis6ieoAEx3FMj7S4oBKyR4d+HW8Tv7pPkUkhCDoTIjPw4QdO8Vzt3fFlpg5odCVWryJjOG8uUnnBEH3FE20vitaWhdaRmdfbOQISkhOaPxcIHDTXlQFgmzF9jF05cvo3YSQqXEqbCyIhCQB0HxctKslijx4xHqNILdjvDtdz/zV64f6mu6QdYmQlauQGnkHD6Vp9pZoaQENpCEjgEiBQBhOAXOHlbzaglqCpbJO8TA10UIVy0JTPrUSx8akyoPM6ToWjOncKiT3+ldGUId6Z3RpbzkCoLi5obsvEOzegb3ITycBT7Twqfi20DNuwXlqlA0GQgyTwA1iapU41dmWO4rYofZW04JSsQf2I7g60qG8G8Rre6e3QCmyfgK4hR6aHQ9KVDzxz2CduNi3xg5kiLtsbtcahaPiTPcftXe02wzNyFKCQh6NFgceyhz9eNcbYbdWbK0ocRv3GlBYAjyKHfrrwoaa8WHnHDkbSoqV5WyDMcgCDqfakSy442maAO0CnFqyukqKRkGbUgDlPah1TRadhKimNQeYo5x5wOOqdyZAsklGhyqnUT/AHxoYxPDoJWBUmHLumYnTJlljyXIRdJzcg6PiHqefvVg5s8rLnYUHkdPvD250JZqs8Hxl1gndKyzy/vhTJxvoNSjL7iSy+mYMwD5oHmgceOlFrO3rlxusPwpo2rTigguq1cJVoVKUNE+2vQ0C3t8QlIXqV6r05ScqSefX5Vpfhy5YsEXG+U6tA8rQRlCSeMydTymshWPf9nUo9B7sp4ZW1gAsDfXHN5wSZ55RwSPr3onS5HGha32/KliWwluddSVewq5XtAyeBPyIn0mqYeVha0zSYtNClr4cWaHHllGcO/dVGVAOpyaSNeescBRKzeJWJQoK9Dw9a6Uaf6zp9gmbY54TJMqtnMv+xzUegUNR7g1nmIW7jC1MuaFJ1TIIn9K3rHLlTdu8tPxJbUoeoEz7cawEhdw4EJ8ylnnr6k1D5MYwa4o7hasjpdggjykagjtzrymn0lE9jBB5daVTKN9CtjTjpUZOpNdNvHkY7jSmlnWKfsLZTiwlIJ5mOQGqj7CaKjC+cxAPrUlMwW08YBztpAPDiDB151WLQSevEVFW6EO5miqAZTmACu0xVslAUEuRlCp9AoHUf31pU/V2bYKXrGVRHyoq8PtjBfFa3FlCGyB5YlRPLXgBVZilqFjMD8+dF3hXiSWt42owTqO9F5OaSwNw7GwSb2VG2uywtV5wreNk6gjUfLlQ59jW0N80oAcYB1HX/FGm3mJhwqQNaawHZ5lNmHrkryqSYKVBORWoBIM5kkx6d6X4uWbxR5vf+hzXGWiLstt6ho5X0mD99MGD1KTxonxDbRtSYYSpebnmhR6CBJ9qHdkcCw5SHnL90pBchtKFSVJHxGACRr6VPVsQkrD2C3m8WnzBlZyPJj8JMZvQx71TPxMc3aOddBnshsQ64pNzdFTOoKWkkhXqszI9PnFaA4nSsasvG26typm8twtxGhmWlyPxCCD8h61A2k8bXLlIaaZ3SCRn8+ZSxIlAOUZQdQdCdauxKOONRM4hzju1LS3A2tK1sEFWVMf1QniSSR/T6D73pxscJZs7hoqtktBKonIlKVAjUZgBII6Gsdx7xFcefS6LZLRCcoT5iIiO3LppVRhm010w5vGDu1RGkag8iDx96VynyfJKjGg08QtmlNOrcQmULGbQaAj4v596VUeHN4niqlp35OVMkLXlEKIBAAFKhWBP7ejGkU1xaKQfMKMPDDDGnrhYXBO7UADEawOHM6/Sqva6zdYU2FoKApIWkmDIPMRQ6LopIWglKwZlJgz1EcKmwuWnJCVp7Cu/wBld39pQTmcZ19uII9QR6Uyylx0kQpwaTAk+tR7DaF151S3FFThbKSYGoiNY5j9hU/Z25U08lY/FypM/ua+BnZW4nY5NNSO/Si2z2KTfWguLIhtxtOQtkypahqSpUwCZ00iBxq/202bF1blxAAdSJEfe5kdz0oK2I2rOH3BJGZtXlcTz04Edxr8zRePKL1IyuLop7XCHX3y0QQoTnzAgpjjPQ1aeIbyE27dq2CjLlJTx46J15z5j7VpGJv2z6kXtq83KdHSDByKgSoRIgxqRWf4hgr2LX1yGMqi0Y4wFBsZfL6lWlH9KSyr8LoYtbBvZ7Zt+7Vu2GyspGuoASOpJ0FalsT4WrtX0XD7ozIMpQ31iPMo8uwFVPhztT/p7i7O7QGUyVFSkwUqA4K6ggaVYY34zoBItms8GApwkA9wkax6kelVw+mlyk9ga7CXbvYdnEmSCAh9I/puxqP9quqT9OVZH4fbRowy8WzdtNpAKkqcKJcbUOQIElJI4e4qbc+Kl8vg4lHZKEj9ZoW2gv13q948QXIjOEpST+bKBm99aN54thKa6Nh8QdlziVu07bqClpGZGui0qAOnfgfnWN3mDPW6iH21tfmBAPoeB9qstmtuLvDkgJUHmJ1bVJCfynimfl2rSsJ29ssSRulwlShBaejX8p4H2g0TjHJtMxxM+8N8Y3eIITOVDgKD3nUD5gUqIrvw53F0280qWUuoJSfiT5xoORGo717XRuGqBCrxG2HU+yybdGbcpyZAdco4RPEisWvLHKZHWO4PQ1pG2fim6tKrdtpTBIyuZ/i4fCOg/aqrZnZFLrKlODzLTKYPAHhp10mpM8o8ric99AZZNELB1ireyusq9ToT8qcdypSW9QpCyOHGP8fSoDyZNSuXJ2Z0a9f7TtW9ilxSgpRT5UgiVH+BzPasaKySSeZpxadBXATrQxSR0pWWGGWh+0oSlRSlWsj8JSSoHqOUVb7HP21qtSbgOFCj8Ta1Ig9SEkFSeHP2qJZ4Sv7ObkmEJlPuY4D5/Kql13vRLJJPQ2C1s2fHdgLa5tFqtkjeqSFNuZ1qzcwJUToeHasMuGShRSoFKkmCDxBGhFbZ4VbRNuWqbeTvWplJ5pJkFPbWO3vT23Phs3fS8yQ2/wA5+Ff5o4K7/OvRlj5xUogyV9GDmeteBXerHF8BetHC28goV9D3SeBHpVctupf0Ys7bcg9RzHWnG9n1vlRabUuBMp5evWoe7ij/AMNsYabQ4hZCVEzrzFLzZJYYOcdjcSTdNgfg1q+tapecQEEDioknpqdCIpVZ7VYuhN64WSPMPNHCetKtcsuRKS1aMnalRDxV1br7i1yVLWSSe5qwstqrlICQ5CeGgE0R+Juy623VXbcKt3IOYEQknr2PWqTGdnG7ewbukvpezLyko+FJAnLJ1JpssctgJOzh7C1PKcXpmIkAH4iQdQevaomGN51AK0JEGevCmMJxojyr+FWunFPGPapC38roUkyJzDnrP6EVNJNerC1RGcRlJT0JB06GnrC23y92CAogkTwkcvepO0bI3gcT8LgzD9DVfhtxu3kL/CoH+aFbVgfIYsvZrO2aGhU7lUPyznn1/eq7G9nZQHWxMAAjmQOfyoictwbxASAEttlZ/M5+8Ck3jbLKt26NUCPnU8ZO9DaATDL5y2eQ80YWgz2PUHsedfQWB4yi5t0PI0CxMdDzSfQzWMbSsMOHe25g/eR+4or8KLxW5eaPBKwof+QMj/1+ter4mR3xMWg3xnCWbpGR5AcHKeI7g8RQHi/hE2qSw6pB/CvzD5jUfWtGb71y4oVfLHGXaNaswfEPDy9bJ/olY6oIUP1mqO6wC4QCVMuIgT5kke+tfQ+K4ii3ZW64YSgSf4Hc1jf/AB4px9a3UylR0H4RyHpFRZ4LEvXbA4pAKQSZ5ivau8UZDjilND4gSUjpzNKsWRNGlv8A699qQGs6t0AqEQSEqVHm7iJ9Kgv4MpVopK3F+RctNRp5tVrJiOQ7/uqVTSm8U6RjdFJusokn2rqxLjriGkElRVCR3NKlVHabBLm8QUqKCoKy+WeRjp2plA1rylURrNH2eezt74/eP0T5R9B9aG9sLlC3QR8QEHvXtKpor3Yb6KBpzWtQ8NLIpYU5/wBxWnonT9ZpUq9XxNzBQaqc0ppSqVKvUCM98XMTIbZZB0UStXfLAH6mstLE8OPSlSrzc7fNgSL3Zte4cClplC483H0+teUqVQTXJ2zT/9k="/>
          <p:cNvSpPr>
            <a:spLocks noChangeAspect="1" noChangeArrowheads="1"/>
          </p:cNvSpPr>
          <p:nvPr/>
        </p:nvSpPr>
        <p:spPr bwMode="auto">
          <a:xfrm>
            <a:off x="63500" y="-558800"/>
            <a:ext cx="11430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9094" name="Picture 6" descr="http://t3.gstatic.com/images?q=tbn:ANd9GcT_GnQVCmQczsaUFh1e2D1KKq2cQ21iefV8KrZlEASEDZgeDy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005064"/>
            <a:ext cx="1504950" cy="2092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0" y="188641"/>
            <a:ext cx="89644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/>
              <a:t>Ieva</a:t>
            </a:r>
            <a:r>
              <a:rPr lang="en-US" sz="4000" b="1" dirty="0"/>
              <a:t> </a:t>
            </a:r>
            <a:r>
              <a:rPr lang="en-US" sz="4000" dirty="0"/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kaip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pažinimo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pagundos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simbolis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reiškia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nekaltumo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praradimą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nuopuolį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Dievo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malonės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praradimą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žmonijos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pasmerkimą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bet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kartu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jos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prasidėjimą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lt-LT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Šiam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medžiui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gali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būti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priskiriama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net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erotinė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simbolika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78850" name="AutoShape 2" descr="data:image/jpeg;base64,/9j/4AAQSkZJRgABAQAAAQABAAD/2wCEAAkGBhQREBQTExQWExQWFyEYGRgWGBcZGxodHB0cHBsaHB8aGycgHBsjIBkaJC8iJCgpLCwsGh8xNTAqNSYrLCkBCQoKDgwOGg8PGiokHyQsKS4pKSwpMiwsKSksLCk0KSksLCwsKSksLSwsKSwsKSwsLCwpLCkpKSkpLCwpLCksLP/AABEIAHgAeAMBIgACEQEDEQH/xAAcAAABBQEBAQAAAAAAAAAAAAAGAAMEBQcCAQj/xAA8EAABAwIDBgQDBwMCBwAAAAABAgMRAAQFEiEGEzFBUWEHInGBMpGhFEJScrHB0SPw8RViFiQzU4Ki4f/EABkBAAMBAQEAAAAAAAAAAAAAAAIDBAEABf/EACYRAAICAgICAQMFAAAAAAAAAAABAhEDIRIxBCJBEzJRYYGRobH/2gAMAwEAAhEDEQA/AKnFPDl1pSIIcQpUEpBJT3I9KosQw5DTxaQoq1iSMv71qezW1hulZC0UEJBMqHPnB1IPUUxtpsp9qSlaAA4jqYkcxMV57xxlHlB/sKpAZieAKQoJQd4mJMcQOlNXWHusoClNqSk8yP1/+1oWE4VEuKJUo8z8p/ipz7YIOYSOYOtDgwOUOUjqoCnL5NpaoDf/AFHU5iTxAPP+Pehpb5WSSZPEn9SabxvGS86pZ4cAOgHAVBXeJDJAV5lGCI1AGvymKRO5PXQNjd23Jngajs3CkGUmKls5cpKlangOZ6k9BUZ5kDgf2rl+GYWTV8Fpjgr+9RTdsmVcveojKSP5rS9mNnWQzcm4QCtLKXk5uISpJMj3j5ihjiTlxWrNSBS3aCdTlHyqz+y3DoCbdl1QUPjCFQQehOkd6Itl8Bt2UNFxCVPkBw54IA48DoBqNaPW8W3oCLYBRjVXBCAfTnHIfQUx+BGFTyO38JGwVujNE7M3FuhtspK3HFTukaxwkEjTuY0A50aYJsYUpBulbw6Q39xEcB39oFE9jhaWhM5lnis8T2HQdv1pxzSqsPiq+U/4+EN66Pm7avCTbXbzR+6sx+U6p+hFe0f+LmBBSUXSRqIQv0+6f296VIzQcJNCmgCTigTlUpxaQgeRXEz+GRGh4ftWj2+2DTjJS2VOLCQTICTMTlHWOZrOdptmtxeLtbfOpKSCAdTMTp6VWWpLZJTOeCDBIJnl60M1xTjEYmjZcL2gQ66LfJlWAOCgoREg8jEc4qbjdotLS8oBlJEzwkETFY9h+0bmH3TS321JUgZSlSSlWUyOfEa6HtRbfeI6XhDRzTyHH5VN5WfyoSSgtDsUYvcgExnD1sKyuCJGneq1KYj9KtMZxQvL83EHny7VAyU3G5cVy7JsiSlob16V0kGnUtTWg+Fex6Ll1brqcyGogcis6ieoAEx3FMj7S4oBKyR4d+HW8Tv7pPkUkhCDoTIjPw4QdO8Vzt3fFlpg5odCVWryJjOG8uUnnBEH3FE20vitaWhdaRmdfbOQISkhOaPxcIHDTXlQFgmzF9jF05cvo3YSQqXEqbCyIhCQB0HxctKslijx4xHqNILdjvDtdz/zV64f6mu6QdYmQlauQGnkHD6Vp9pZoaQENpCEjgEiBQBhOAXOHlbzaglqCpbJO8TA10UIVy0JTPrUSx8akyoPM6ToWjOncKiT3+ldGUId6Z3RpbzkCoLi5obsvEOzegb3ITycBT7Twqfi20DNuwXlqlA0GQgyTwA1iapU41dmWO4rYofZW04JSsQf2I7g60qG8G8Rre6e3QCmyfgK4hR6aHQ9KVDzxz2CduNi3xg5kiLtsbtcahaPiTPcftXe02wzNyFKCQh6NFgceyhz9eNcbYbdWbK0ocRv3GlBYAjyKHfrrwoaa8WHnHDkbSoqV5WyDMcgCDqfakSy442maAO0CnFqyukqKRkGbUgDlPah1TRadhKimNQeYo5x5wOOqdyZAsklGhyqnUT/AHxoYxPDoJWBUmHLumYnTJlljyXIRdJzcg6PiHqefvVg5s8rLnYUHkdPvD250JZqs8Hxl1gndKyzy/vhTJxvoNSjL7iSy+mYMwD5oHmgceOlFrO3rlxusPwpo2rTigguq1cJVoVKUNE+2vQ0C3t8QlIXqV6r05ScqSefX5Vpfhy5YsEXG+U6tA8rQRlCSeMydTymshWPf9nUo9B7sp4ZW1gAsDfXHN5wSZ55RwSPr3onS5HGha32/KliWwluddSVewq5XtAyeBPyIn0mqYeVha0zSYtNClr4cWaHHllGcO/dVGVAOpyaSNeescBRKzeJWJQoK9Dw9a6Uaf6zp9gmbY54TJMqtnMv+xzUegUNR7g1nmIW7jC1MuaFJ1TIIn9K3rHLlTdu8tPxJbUoeoEz7cawEhdw4EJ8ylnnr6k1D5MYwa4o7hasjpdggjykagjtzrymn0lE9jBB5daVTKN9CtjTjpUZOpNdNvHkY7jSmlnWKfsLZTiwlIJ5mOQGqj7CaKjC+cxAPrUlMwW08YBztpAPDiDB151WLQSevEVFW6EO5miqAZTmACu0xVslAUEuRlCp9AoHUf31pU/V2bYKXrGVRHyoq8PtjBfFa3FlCGyB5YlRPLXgBVZilqFjMD8+dF3hXiSWt42owTqO9F5OaSwNw7GwSb2VG2uywtV5wreNk6gjUfLlQ59jW0N80oAcYB1HX/FGm3mJhwqQNaawHZ5lNmHrkryqSYKVBORWoBIM5kkx6d6X4uWbxR5vf+hzXGWiLstt6ho5X0mD99MGD1KTxonxDbRtSYYSpebnmhR6CBJ9qHdkcCw5SHnL90pBchtKFSVJHxGACRr6VPVsQkrD2C3m8WnzBlZyPJj8JMZvQx71TPxMc3aOddBnshsQ64pNzdFTOoKWkkhXqszI9PnFaA4nSsasvG26typm8twtxGhmWlyPxCCD8h61A2k8bXLlIaaZ3SCRn8+ZSxIlAOUZQdQdCdauxKOONRM4hzju1LS3A2tK1sEFWVMf1QniSSR/T6D73pxscJZs7hoqtktBKonIlKVAjUZgBII6Gsdx7xFcefS6LZLRCcoT5iIiO3LppVRhm010w5vGDu1RGkag8iDx96VynyfJKjGg08QtmlNOrcQmULGbQaAj4v596VUeHN4niqlp35OVMkLXlEKIBAAFKhWBP7ejGkU1xaKQfMKMPDDDGnrhYXBO7UADEawOHM6/Sqva6zdYU2FoKApIWkmDIPMRQ6LopIWglKwZlJgz1EcKmwuWnJCVp7Cu/wBld39pQTmcZ19uII9QR6Uyylx0kQpwaTAk+tR7DaF151S3FFThbKSYGoiNY5j9hU/Z25U08lY/FypM/ua+BnZW4nY5NNSO/Si2z2KTfWguLIhtxtOQtkypahqSpUwCZ00iBxq/202bF1blxAAdSJEfe5kdz0oK2I2rOH3BJGZtXlcTz04Edxr8zRePKL1IyuLop7XCHX3y0QQoTnzAgpjjPQ1aeIbyE27dq2CjLlJTx46J15z5j7VpGJv2z6kXtq83KdHSDByKgSoRIgxqRWf4hgr2LX1yGMqi0Y4wFBsZfL6lWlH9KSyr8LoYtbBvZ7Zt+7Vu2GyspGuoASOpJ0FalsT4WrtX0XD7ozIMpQ31iPMo8uwFVPhztT/p7i7O7QGUyVFSkwUqA4K6ggaVYY34zoBItms8GApwkA9wkax6kelVw+mlyk9ga7CXbvYdnEmSCAh9I/puxqP9quqT9OVZH4fbRowy8WzdtNpAKkqcKJcbUOQIElJI4e4qbc+Kl8vg4lHZKEj9ZoW2gv13q948QXIjOEpST+bKBm99aN54thKa6Nh8QdlziVu07bqClpGZGui0qAOnfgfnWN3mDPW6iH21tfmBAPoeB9qstmtuLvDkgJUHmJ1bVJCfynimfl2rSsJ29ssSRulwlShBaejX8p4H2g0TjHJtMxxM+8N8Y3eIITOVDgKD3nUD5gUqIrvw53F0280qWUuoJSfiT5xoORGo717XRuGqBCrxG2HU+yybdGbcpyZAdco4RPEisWvLHKZHWO4PQ1pG2fim6tKrdtpTBIyuZ/i4fCOg/aqrZnZFLrKlODzLTKYPAHhp10mpM8o8ric99AZZNELB1ireyusq9ToT8qcdypSW9QpCyOHGP8fSoDyZNSuXJ2Z0a9f7TtW9ilxSgpRT5UgiVH+BzPasaKySSeZpxadBXATrQxSR0pWWGGWh+0oSlRSlWsj8JSSoHqOUVb7HP21qtSbgOFCj8Ta1Ig9SEkFSeHP2qJZ4Sv7ObkmEJlPuY4D5/Kql13vRLJJPQ2C1s2fHdgLa5tFqtkjeqSFNuZ1qzcwJUToeHasMuGShRSoFKkmCDxBGhFbZ4VbRNuWqbeTvWplJ5pJkFPbWO3vT23Phs3fS8yQ2/wA5+Ff5o4K7/OvRlj5xUogyV9GDmeteBXerHF8BetHC28goV9D3SeBHpVctupf0Ys7bcg9RzHWnG9n1vlRabUuBMp5evWoe7ij/AMNsYabQ4hZCVEzrzFLzZJYYOcdjcSTdNgfg1q+tapecQEEDioknpqdCIpVZ7VYuhN64WSPMPNHCetKtcsuRKS1aMnalRDxV1br7i1yVLWSSe5qwstqrlICQ5CeGgE0R+Juy623VXbcKt3IOYEQknr2PWqTGdnG7ewbukvpezLyko+FJAnLJ1JpssctgJOzh7C1PKcXpmIkAH4iQdQevaomGN51AK0JEGevCmMJxojyr+FWunFPGPapC38roUkyJzDnrP6EVNJNerC1RGcRlJT0JB06GnrC23y92CAogkTwkcvepO0bI3gcT8LgzD9DVfhtxu3kL/CoH+aFbVgfIYsvZrO2aGhU7lUPyznn1/eq7G9nZQHWxMAAjmQOfyoictwbxASAEttlZ/M5+8Ck3jbLKt26NUCPnU8ZO9DaATDL5y2eQ80YWgz2PUHsedfQWB4yi5t0PI0CxMdDzSfQzWMbSsMOHe25g/eR+4or8KLxW5eaPBKwof+QMj/1+ter4mR3xMWg3xnCWbpGR5AcHKeI7g8RQHi/hE2qSw6pB/CvzD5jUfWtGb71y4oVfLHGXaNaswfEPDy9bJ/olY6oIUP1mqO6wC4QCVMuIgT5kke+tfQ+K4ii3ZW64YSgSf4Hc1jf/AB4px9a3UylR0H4RyHpFRZ4LEvXbA4pAKQSZ5ivau8UZDjilND4gSUjpzNKsWRNGlv8A699qQGs6t0AqEQSEqVHm7iJ9Kgv4MpVopK3F+RctNRp5tVrJiOQ7/uqVTSm8U6RjdFJusokn2rqxLjriGkElRVCR3NKlVHabBLm8QUqKCoKy+WeRjp2plA1rylURrNH2eezt74/eP0T5R9B9aG9sLlC3QR8QEHvXtKpor3Yb6KBpzWtQ8NLIpYU5/wBxWnonT9ZpUq9XxNzBQaqc0ppSqVKvUCM98XMTIbZZB0UStXfLAH6mstLE8OPSlSrzc7fNgSL3Zte4cClplC483H0+teUqVQTXJ2zT/9k="/>
          <p:cNvSpPr>
            <a:spLocks noChangeAspect="1" noChangeArrowheads="1"/>
          </p:cNvSpPr>
          <p:nvPr/>
        </p:nvSpPr>
        <p:spPr bwMode="auto">
          <a:xfrm>
            <a:off x="63500" y="-558800"/>
            <a:ext cx="11430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8852" name="Picture 4" descr="http://t2.gstatic.com/images?q=tbn:ANd9GcR5KTjgbEi_UFpBsBZMM2L4VggsS8J8dde5vUf4Wq10JiikjtLIx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293096"/>
            <a:ext cx="228600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892191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Vėduoklėm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lapų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apsiskleidus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artins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Mums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rudenį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juoduojanti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ieva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(…)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Akordai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palei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namus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siūbuojamos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ievos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,-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atšešėlius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tyliai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gaudo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vėjas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S.Geda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Bilhana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”)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7" name="Picture 3" descr="http://t1.gstatic.com/images?q=tbn:ANd9GcQ4lVopQhWWKYXK4jWvUgotoQZvRIF8zAHttSMMo8DLivCYtfP6u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149080"/>
            <a:ext cx="2736304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188640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en-US" sz="2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lksnis</a:t>
            </a:r>
            <a:r>
              <a:rPr lang="en-US" sz="2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gluosnis</a:t>
            </a:r>
            <a:r>
              <a:rPr lang="en-US" sz="2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karklas</a:t>
            </a:r>
            <a:r>
              <a:rPr lang="en-US" sz="2800" b="1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dažniausiai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siejami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atsižadėta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meile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mirtimi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gedulu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(,,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Karaliene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gluosnių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žalsvų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skenduolių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kūnų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,/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Išsaugok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tyrus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išsaugok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nesuteptus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…),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todėl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vaizduojami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antkapių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mene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Linkstantys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vėjų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bet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nelūžtantys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jie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reiškia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atsparumą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lankstumą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(,,…o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tėvas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kurs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dažnai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palikdavo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,/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Pakrantėm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bėga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alksnio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luobu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išsitepęs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lūpos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skamba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raudonos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karklų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šakos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…”),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neretai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pavasario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grožį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(,,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rankų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žymės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alksnio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žievėje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,/ (…)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Ateis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paliesti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kūno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–/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lang="en-US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žydėsi” 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t2.gstatic.com/images?q=tbn:ANd9GcROt-EjsqTvwEeukTISGyzXvIJvz6_VcT0Hi9_D7hEDjqqmKCYlX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085184"/>
            <a:ext cx="1895475" cy="1772816"/>
          </a:xfrm>
          <a:prstGeom prst="rect">
            <a:avLst/>
          </a:prstGeom>
          <a:noFill/>
        </p:spPr>
      </p:pic>
      <p:pic>
        <p:nvPicPr>
          <p:cNvPr id="5124" name="Picture 4" descr="http://t1.gstatic.com/images?q=tbn:ANd9GcSwKFBqjaZfhYqFhZ-60KnuvNQzOO49nvU1PasCAn4ZDCAI-wT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5067300"/>
            <a:ext cx="2552700" cy="1790700"/>
          </a:xfrm>
          <a:prstGeom prst="rect">
            <a:avLst/>
          </a:prstGeom>
          <a:noFill/>
        </p:spPr>
      </p:pic>
      <p:pic>
        <p:nvPicPr>
          <p:cNvPr id="5126" name="Picture 6" descr="http://t2.gstatic.com/images?q=tbn:ANd9GcSwHzwkBq3t2NnshigCpAPyvUXHOzfWiLT_KYFQ7eDCEAFxwJy3R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797152"/>
            <a:ext cx="1743075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0" y="71829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akmenys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beformiai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vaikai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rankų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žymės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alksnio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žievėje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akys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kurios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staiga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susidrumstė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prieš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naktį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lūpos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pasilikę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nesulaukto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kūno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odoje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pėdos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neužgijusios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gimtoje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žemėje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Ateis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paliesti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kūno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žydėsi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A.Nyka-Niliūnas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Green Point”) </a:t>
            </a:r>
            <a:endParaRPr kumimoji="0" lang="lt-LT" sz="2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(…)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sėdžiu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grindų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Ją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supdamas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o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tėvas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kurs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dažnai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palikdavo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Pakrantėm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bėga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alksnio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luobu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išsitepęs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.(…)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lūpos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skamba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raudonos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karklų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šakos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Karaliene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gluosnių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žalsvų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skenduolių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kūnų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(…)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Išsaugok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tyrus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išsaugok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nesuteptus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A.Nyka-Niliūnas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Himnas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mistiškajai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Rožei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”)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0" y="205812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sz="3200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lt-LT" sz="3200" dirty="0" smtClean="0">
                <a:solidFill>
                  <a:srgbClr val="00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drebulė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virpanti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baikšti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silpna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moteris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Tai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tokia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.Degutytei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atrodo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meilė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(,,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krūpčioja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drebulė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ant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aukšto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skardžio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...”)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daubos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pilnos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drumsto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vandens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debesų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krūpčioja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drebulė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ant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aukšto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skardžio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Iškėlus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nuogas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rankas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juodus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sparnus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Kai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daubos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bus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pilnos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juodo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žemės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kraujo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žvaigždžių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pas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ateisiu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lyg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drebulės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šešėlis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Bet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niekada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to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nesužinosi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J.Degutytė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,,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Aš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ieškau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tavo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rdo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2947" name="Picture 3" descr="http://t1.gstatic.com/images?q=tbn:ANd9GcQM6qaJapiCtBgI5RL7cQ3d_-P3nzEROq76zsGM6pUS-3Ez_kZ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509120"/>
            <a:ext cx="1847850" cy="1746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0" y="912002"/>
            <a:ext cx="874846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IŠVADOS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lt-LT" sz="40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Apibendrinant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galima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pasakyti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lietuviškoje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kultūroje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šiuo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atveju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konkrečiai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meilės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poezijoje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labai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giliai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įleidęs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šaknis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beveik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kiekvieno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poeto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rašytojo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kūryboje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sutinkamas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simbolis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ženklas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metafora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O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jeigu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pasigilintume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autorių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biografijų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peripetijas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įsitikintume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kiekvienas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turi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savo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atitikmenį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gamtoje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medį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kurio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simbolinės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reikšmės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tiesiogiai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susijusios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asmenybių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bruožais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charakterių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ypatumais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pagaliau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likimais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lt-LT" sz="2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Juk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Vydūnas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išties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panašus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į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ąžuolą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P.Širvys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į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beržą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S.Nėris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į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diemedį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alyvą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klevą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Tai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viena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plati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analizei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interpretacijoms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kiekvieno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šaknys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savaip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išsiraizgiusios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”...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0" y="850448"/>
            <a:ext cx="860444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lt-LT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LITERATŪRA </a:t>
            </a:r>
            <a:r>
              <a:rPr lang="lt-LT" sz="2800" b="1" dirty="0" smtClean="0">
                <a:solidFill>
                  <a:srgbClr val="0033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Lietuvių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meilės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lyrika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V. 1989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Ženklai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simboliai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M.Bruce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-Mitford, V. 1998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Gyvoji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gamta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J.Mitchell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V. 1991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Egzodo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rašytojai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V. 1994 </a:t>
            </a:r>
            <a:endParaRPr kumimoji="0" lang="lt-LT" sz="2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endParaRPr lang="lt-LT" sz="2800" dirty="0">
              <a:solidFill>
                <a:srgbClr val="003300"/>
              </a:solidFill>
              <a:latin typeface="Calibri" pitchFamily="34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endParaRPr kumimoji="0" lang="lt-LT" sz="2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endParaRPr lang="lt-LT" sz="2800" dirty="0">
              <a:solidFill>
                <a:srgbClr val="003300"/>
              </a:solidFill>
              <a:latin typeface="Calibri" pitchFamily="34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>
                <a:tab pos="914400" algn="l"/>
              </a:tabLst>
            </a:pPr>
            <a:endParaRPr kumimoji="0" lang="lt-LT" sz="2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lt-LT" sz="2800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                                      Parengė   Irena </a:t>
            </a:r>
            <a:r>
              <a:rPr lang="lt-LT" sz="2800" dirty="0" err="1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Poškevičienė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4995" name="Picture 3" descr="http://t3.gstatic.com/images?q=tbn:ANd9GcRNgAGyCHErE827CjN64e9oLUyXcFfKJx3A61xSP5GIoGvTt0xN3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01008"/>
            <a:ext cx="2314575" cy="1971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388</TotalTime>
  <Words>3675</Words>
  <Application>Microsoft Office PowerPoint</Application>
  <PresentationFormat>Demonstracija ekrane (4:3)</PresentationFormat>
  <Paragraphs>488</Paragraphs>
  <Slides>53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53</vt:i4>
      </vt:variant>
    </vt:vector>
  </HeadingPairs>
  <TitlesOfParts>
    <vt:vector size="54" baseType="lpstr">
      <vt:lpstr>Konkursas</vt:lpstr>
      <vt:lpstr>Skaidrė 1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  <vt:lpstr>Skaidrė 16</vt:lpstr>
      <vt:lpstr>Skaidrė 17</vt:lpstr>
      <vt:lpstr>  OBELIS</vt:lpstr>
      <vt:lpstr>Skaidrė 19</vt:lpstr>
      <vt:lpstr>Skaidrė 20</vt:lpstr>
      <vt:lpstr>Skaidrė 21</vt:lpstr>
      <vt:lpstr>Skaidrė 22</vt:lpstr>
      <vt:lpstr>VYŠNIA</vt:lpstr>
      <vt:lpstr>Skaidrė 24</vt:lpstr>
      <vt:lpstr>Skaidrė 25</vt:lpstr>
      <vt:lpstr>  LIEPA</vt:lpstr>
      <vt:lpstr>Skaidrė 27</vt:lpstr>
      <vt:lpstr>BERŽAS</vt:lpstr>
      <vt:lpstr>Skaidrė 29</vt:lpstr>
      <vt:lpstr>ĄŽUOLAS</vt:lpstr>
      <vt:lpstr>Skaidrė 31</vt:lpstr>
      <vt:lpstr>PUŠIS</vt:lpstr>
      <vt:lpstr>Skaidrė 33</vt:lpstr>
      <vt:lpstr> ALYVOS </vt:lpstr>
      <vt:lpstr>Skaidrė 35</vt:lpstr>
      <vt:lpstr>Skaidrė 36</vt:lpstr>
      <vt:lpstr>KLEVAS</vt:lpstr>
      <vt:lpstr>Skaidrė 38</vt:lpstr>
      <vt:lpstr>ŠERMUKŠNIS</vt:lpstr>
      <vt:lpstr>Skaidrė 40</vt:lpstr>
      <vt:lpstr>KAŠTONAS</vt:lpstr>
      <vt:lpstr>Skaidrė 42</vt:lpstr>
      <vt:lpstr>Skaidrė 43</vt:lpstr>
      <vt:lpstr>Skaidrė 44</vt:lpstr>
      <vt:lpstr>Skaidrė 45</vt:lpstr>
      <vt:lpstr>Skaidrė 46</vt:lpstr>
      <vt:lpstr>Skaidrė 47</vt:lpstr>
      <vt:lpstr>Skaidrė 48</vt:lpstr>
      <vt:lpstr>Skaidrė 49</vt:lpstr>
      <vt:lpstr>Skaidrė 50</vt:lpstr>
      <vt:lpstr>Skaidrė 51</vt:lpstr>
      <vt:lpstr>Skaidrė 52</vt:lpstr>
      <vt:lpstr>Skaidrė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MEILĖS  SIMBOLIKA</dc:title>
  <dc:creator>User</dc:creator>
  <cp:lastModifiedBy>User</cp:lastModifiedBy>
  <cp:revision>41</cp:revision>
  <dcterms:created xsi:type="dcterms:W3CDTF">2012-02-05T15:29:17Z</dcterms:created>
  <dcterms:modified xsi:type="dcterms:W3CDTF">2012-02-11T15:42:04Z</dcterms:modified>
</cp:coreProperties>
</file>