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Lst>
  <p:notesMasterIdLst>
    <p:notesMasterId r:id="rId25"/>
  </p:notesMasterIdLst>
  <p:sldIdLst>
    <p:sldId id="258" r:id="rId2"/>
    <p:sldId id="259" r:id="rId3"/>
    <p:sldId id="260" r:id="rId4"/>
    <p:sldId id="277" r:id="rId5"/>
    <p:sldId id="263" r:id="rId6"/>
    <p:sldId id="264" r:id="rId7"/>
    <p:sldId id="265" r:id="rId8"/>
    <p:sldId id="266" r:id="rId9"/>
    <p:sldId id="267" r:id="rId10"/>
    <p:sldId id="268" r:id="rId11"/>
    <p:sldId id="269" r:id="rId12"/>
    <p:sldId id="278" r:id="rId13"/>
    <p:sldId id="279" r:id="rId14"/>
    <p:sldId id="273" r:id="rId15"/>
    <p:sldId id="272" r:id="rId16"/>
    <p:sldId id="280" r:id="rId17"/>
    <p:sldId id="281" r:id="rId18"/>
    <p:sldId id="282" r:id="rId19"/>
    <p:sldId id="284" r:id="rId20"/>
    <p:sldId id="283" r:id="rId21"/>
    <p:sldId id="274" r:id="rId22"/>
    <p:sldId id="275" r:id="rId23"/>
    <p:sldId id="276"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60C03-5523-4570-9AEC-B9413F02826B}" type="doc">
      <dgm:prSet loTypeId="urn:microsoft.com/office/officeart/2005/8/layout/radial1" loCatId="relationship" qsTypeId="urn:microsoft.com/office/officeart/2005/8/quickstyle/simple1" qsCatId="simple" csTypeId="urn:microsoft.com/office/officeart/2005/8/colors/accent1_2" csCatId="accent1" phldr="1"/>
      <dgm:spPr/>
    </dgm:pt>
    <dgm:pt modelId="{2361966F-EE76-46F4-B2C8-29E4A71915A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sz="2400" b="0" i="1" u="none" strike="noStrike" cap="none" normalizeH="0" baseline="0" dirty="0" smtClean="0">
              <a:ln>
                <a:noFill/>
              </a:ln>
              <a:solidFill>
                <a:schemeClr val="tx1"/>
              </a:solidFill>
              <a:effectLst/>
              <a:latin typeface="+mj-lt"/>
            </a:rPr>
            <a:t>Pasakai būdingi bruožai </a:t>
          </a:r>
          <a:br>
            <a:rPr kumimoji="0" lang="lt-LT" sz="2400" b="0" i="1" u="none" strike="noStrike" cap="none" normalizeH="0" baseline="0" dirty="0" smtClean="0">
              <a:ln>
                <a:noFill/>
              </a:ln>
              <a:solidFill>
                <a:schemeClr val="tx1"/>
              </a:solidFill>
              <a:effectLst/>
              <a:latin typeface="+mj-lt"/>
            </a:rPr>
          </a:br>
          <a:r>
            <a:rPr kumimoji="0" lang="lt-LT" sz="2400" b="0" i="1" u="none" strike="noStrike" cap="none" normalizeH="0" baseline="0" dirty="0" smtClean="0">
              <a:ln>
                <a:noFill/>
              </a:ln>
              <a:solidFill>
                <a:schemeClr val="tx1"/>
              </a:solidFill>
              <a:effectLst/>
              <a:latin typeface="+mj-lt"/>
            </a:rPr>
            <a:t>„Laimės žiburyje“</a:t>
          </a:r>
        </a:p>
      </dgm:t>
    </dgm:pt>
    <dgm:pt modelId="{82E35DA6-CC14-429C-9130-3FB49F614FB7}" type="parTrans" cxnId="{CD902404-A769-4BCC-A467-1B125C803281}">
      <dgm:prSet/>
      <dgm:spPr/>
      <dgm:t>
        <a:bodyPr/>
        <a:lstStyle/>
        <a:p>
          <a:endParaRPr lang="lt-LT"/>
        </a:p>
      </dgm:t>
    </dgm:pt>
    <dgm:pt modelId="{91751760-FA66-4C47-A9DB-52E2A0866575}" type="sibTrans" cxnId="{CD902404-A769-4BCC-A467-1B125C803281}">
      <dgm:prSet/>
      <dgm:spPr/>
      <dgm:t>
        <a:bodyPr/>
        <a:lstStyle/>
        <a:p>
          <a:endParaRPr lang="lt-LT"/>
        </a:p>
      </dgm:t>
    </dgm:pt>
    <dgm:pt modelId="{4CA6DF1E-6577-49B4-A8EA-0C6841BEA2C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cap="none" normalizeH="0" baseline="0" dirty="0" smtClean="0">
              <a:ln>
                <a:noFill/>
              </a:ln>
              <a:solidFill>
                <a:schemeClr val="tx1"/>
              </a:solidFill>
              <a:effectLst/>
              <a:latin typeface="Arial" charset="0"/>
            </a:rPr>
            <a:t>Pasakiška pradžia</a:t>
          </a:r>
          <a:endParaRPr kumimoji="0" lang="lt-LT" sz="2400" b="0" i="0" u="none" strike="noStrike" cap="none" normalizeH="0" baseline="0" dirty="0" smtClean="0">
            <a:ln>
              <a:noFill/>
            </a:ln>
            <a:solidFill>
              <a:schemeClr val="tx1"/>
            </a:solidFill>
            <a:effectLst/>
            <a:latin typeface="Arial" charset="0"/>
          </a:endParaRPr>
        </a:p>
      </dgm:t>
    </dgm:pt>
    <dgm:pt modelId="{C545944E-FEB9-4377-8D09-566A4080B754}" type="parTrans" cxnId="{B217CF1B-48D8-49C4-8FA6-CC2C605D9814}">
      <dgm:prSet/>
      <dgm:spPr/>
      <dgm:t>
        <a:bodyPr/>
        <a:lstStyle/>
        <a:p>
          <a:endParaRPr lang="lt-LT"/>
        </a:p>
      </dgm:t>
    </dgm:pt>
    <dgm:pt modelId="{A162DCD0-7F26-41E2-8ABD-7FE728F88F6C}" type="sibTrans" cxnId="{B217CF1B-48D8-49C4-8FA6-CC2C605D9814}">
      <dgm:prSet/>
      <dgm:spPr/>
      <dgm:t>
        <a:bodyPr/>
        <a:lstStyle/>
        <a:p>
          <a:endParaRPr lang="lt-LT"/>
        </a:p>
      </dgm:t>
    </dgm:pt>
    <dgm:pt modelId="{07795CAF-772A-4CFE-88CE-D9ABC7641E16}">
      <dgm:prSet custT="1"/>
      <dgm:spPr/>
      <dgm:t>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lt-LT" altLang="zh-CN" sz="2400" b="0" i="0" u="none" strike="noStrike" cap="none" normalizeH="0" baseline="0" dirty="0" smtClean="0">
              <a:ln>
                <a:noFill/>
              </a:ln>
              <a:solidFill>
                <a:schemeClr val="tx1"/>
              </a:solidFill>
              <a:effectLst/>
              <a:latin typeface="Arial" charset="0"/>
            </a:rPr>
            <a:t>   Pasakoje yra šmėklų ir dvasių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lt-LT" sz="1100" b="0" i="0" u="none" strike="noStrike" cap="none" normalizeH="0" baseline="0" dirty="0" smtClean="0">
            <a:ln>
              <a:noFill/>
            </a:ln>
            <a:solidFill>
              <a:schemeClr val="tx1"/>
            </a:solidFill>
            <a:effectLst/>
            <a:latin typeface="Arial" charset="0"/>
          </a:endParaRPr>
        </a:p>
      </dgm:t>
    </dgm:pt>
    <dgm:pt modelId="{E47996FE-0279-4587-8C75-222B9054EE9F}" type="parTrans" cxnId="{5F7FD26F-B081-4A5F-9DA3-8E704E30665A}">
      <dgm:prSet/>
      <dgm:spPr/>
      <dgm:t>
        <a:bodyPr/>
        <a:lstStyle/>
        <a:p>
          <a:endParaRPr lang="lt-LT"/>
        </a:p>
      </dgm:t>
    </dgm:pt>
    <dgm:pt modelId="{FE9224B8-BF46-4F41-B91B-0C9A0FAC70CB}" type="sibTrans" cxnId="{5F7FD26F-B081-4A5F-9DA3-8E704E30665A}">
      <dgm:prSet/>
      <dgm:spPr/>
      <dgm:t>
        <a:bodyPr/>
        <a:lstStyle/>
        <a:p>
          <a:endParaRPr lang="lt-LT"/>
        </a:p>
      </dgm:t>
    </dgm:pt>
    <dgm:pt modelId="{E0D84BEF-24DF-4961-9CD0-33F09AD72343}">
      <dgm:prSet custT="1"/>
      <dgm:spPr/>
      <dgm:t>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lt-LT" altLang="zh-CN" sz="2000" b="0" i="0" u="none" strike="noStrike" cap="none" normalizeH="0" baseline="0" dirty="0" smtClean="0">
              <a:ln>
                <a:noFill/>
              </a:ln>
              <a:solidFill>
                <a:schemeClr val="tx1"/>
              </a:solidFill>
              <a:effectLst/>
              <a:latin typeface="Arial" charset="0"/>
            </a:rPr>
            <a:t>Kova</a:t>
          </a:r>
        </a:p>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pPr>
          <a:r>
            <a:rPr kumimoji="0" lang="lt-LT" altLang="zh-CN" sz="2000" b="0" i="0" u="none" strike="noStrike" cap="none" normalizeH="0" baseline="0" dirty="0" smtClean="0">
              <a:ln>
                <a:noFill/>
              </a:ln>
              <a:solidFill>
                <a:schemeClr val="tx1"/>
              </a:solidFill>
              <a:effectLst/>
              <a:latin typeface="Arial" charset="0"/>
            </a:rPr>
            <a:t> su nepaprastais priešininkais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lt-LT" sz="1100" b="0" i="0" u="none" strike="noStrike" cap="none" normalizeH="0" baseline="0" dirty="0" smtClean="0">
            <a:ln>
              <a:noFill/>
            </a:ln>
            <a:solidFill>
              <a:schemeClr val="tx1"/>
            </a:solidFill>
            <a:effectLst/>
            <a:latin typeface="Arial" charset="0"/>
          </a:endParaRPr>
        </a:p>
      </dgm:t>
    </dgm:pt>
    <dgm:pt modelId="{AC900B97-37D6-4818-A4B4-C077852547A1}" type="parTrans" cxnId="{817F42D9-639B-4D30-A8FA-0A84F204147C}">
      <dgm:prSet/>
      <dgm:spPr/>
      <dgm:t>
        <a:bodyPr/>
        <a:lstStyle/>
        <a:p>
          <a:endParaRPr lang="lt-LT"/>
        </a:p>
      </dgm:t>
    </dgm:pt>
    <dgm:pt modelId="{9AB390E6-8D12-4119-B1BC-087A2CEC27CF}" type="sibTrans" cxnId="{817F42D9-639B-4D30-A8FA-0A84F204147C}">
      <dgm:prSet/>
      <dgm:spPr/>
      <dgm:t>
        <a:bodyPr/>
        <a:lstStyle/>
        <a:p>
          <a:endParaRPr lang="lt-LT"/>
        </a:p>
      </dgm:t>
    </dgm:pt>
    <dgm:pt modelId="{B04690A0-AF83-44A9-90CC-FD59C8115F1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b="0" i="0" u="none" strike="noStrike" cap="none" normalizeH="0" baseline="0" dirty="0" smtClean="0">
              <a:ln>
                <a:noFill/>
              </a:ln>
              <a:solidFill>
                <a:schemeClr val="tx1"/>
              </a:solidFill>
              <a:effectLst/>
              <a:latin typeface="Arial" charset="0"/>
            </a:rPr>
            <a:t>Yra drąsuolių</a:t>
          </a:r>
          <a:endParaRPr kumimoji="0" lang="lt-LT" b="0" i="0" u="none" strike="noStrike" cap="none" normalizeH="0" baseline="0" dirty="0" smtClean="0">
            <a:ln>
              <a:noFill/>
            </a:ln>
            <a:solidFill>
              <a:schemeClr val="tx1"/>
            </a:solidFill>
            <a:effectLst/>
            <a:latin typeface="Arial" charset="0"/>
          </a:endParaRPr>
        </a:p>
      </dgm:t>
    </dgm:pt>
    <dgm:pt modelId="{D69B761A-C255-4894-8C6E-AA2AE3721D62}" type="parTrans" cxnId="{795B2288-B83F-410C-B237-D238A1DF8271}">
      <dgm:prSet/>
      <dgm:spPr/>
      <dgm:t>
        <a:bodyPr/>
        <a:lstStyle/>
        <a:p>
          <a:endParaRPr lang="lt-LT"/>
        </a:p>
      </dgm:t>
    </dgm:pt>
    <dgm:pt modelId="{CC250EEF-15A9-40C6-8F3F-8DB9221BD442}" type="sibTrans" cxnId="{795B2288-B83F-410C-B237-D238A1DF8271}">
      <dgm:prSet/>
      <dgm:spPr/>
      <dgm:t>
        <a:bodyPr/>
        <a:lstStyle/>
        <a:p>
          <a:endParaRPr lang="lt-LT"/>
        </a:p>
      </dgm:t>
    </dgm:pt>
    <dgm:pt modelId="{386FCF74-2333-47FA-AE37-20C749BAF78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cap="none" normalizeH="0" baseline="0" dirty="0" smtClean="0">
              <a:ln>
                <a:noFill/>
              </a:ln>
              <a:solidFill>
                <a:schemeClr val="tx1"/>
              </a:solidFill>
              <a:effectLst/>
              <a:latin typeface="Arial" charset="0"/>
            </a:rPr>
            <a:t>Įvyksta stebuklas</a:t>
          </a:r>
          <a:endParaRPr kumimoji="0" lang="lt-LT" sz="2400" b="0" i="0" u="none" strike="noStrike" cap="none" normalizeH="0" baseline="0" dirty="0" smtClean="0">
            <a:ln>
              <a:noFill/>
            </a:ln>
            <a:solidFill>
              <a:schemeClr val="tx1"/>
            </a:solidFill>
            <a:effectLst/>
            <a:latin typeface="Arial" charset="0"/>
          </a:endParaRPr>
        </a:p>
      </dgm:t>
    </dgm:pt>
    <dgm:pt modelId="{B3C050BF-B7B4-42DB-A9F6-BD9FE0F8B640}" type="parTrans" cxnId="{8F1DABE9-C1A6-4E5E-A5E3-70BC2770991D}">
      <dgm:prSet/>
      <dgm:spPr/>
      <dgm:t>
        <a:bodyPr/>
        <a:lstStyle/>
        <a:p>
          <a:endParaRPr lang="lt-LT"/>
        </a:p>
      </dgm:t>
    </dgm:pt>
    <dgm:pt modelId="{83ABF751-8722-47A3-8EA3-4777BA9C73CA}" type="sibTrans" cxnId="{8F1DABE9-C1A6-4E5E-A5E3-70BC2770991D}">
      <dgm:prSet/>
      <dgm:spPr/>
      <dgm:t>
        <a:bodyPr/>
        <a:lstStyle/>
        <a:p>
          <a:endParaRPr lang="lt-LT"/>
        </a:p>
      </dgm:t>
    </dgm:pt>
    <dgm:pt modelId="{59A7DCD3-399B-4EE8-86B1-11158F8ACE2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cap="none" normalizeH="0" baseline="0" dirty="0" smtClean="0">
              <a:ln>
                <a:noFill/>
              </a:ln>
              <a:solidFill>
                <a:schemeClr val="tx1"/>
              </a:solidFill>
              <a:effectLst/>
              <a:latin typeface="Arial" charset="0"/>
            </a:rPr>
            <a:t>Gera pabaiga</a:t>
          </a:r>
          <a:endParaRPr kumimoji="0" lang="lt-LT" sz="2400" b="0" i="0" u="none" strike="noStrike" cap="none" normalizeH="0" baseline="0" dirty="0" smtClean="0">
            <a:ln>
              <a:noFill/>
            </a:ln>
            <a:solidFill>
              <a:schemeClr val="tx1"/>
            </a:solidFill>
            <a:effectLst/>
            <a:latin typeface="Arial" charset="0"/>
          </a:endParaRPr>
        </a:p>
      </dgm:t>
    </dgm:pt>
    <dgm:pt modelId="{E67FE88A-33EC-4EF4-84F8-52B9AA8EB463}" type="parTrans" cxnId="{904782EE-8BC4-40C9-B225-8C37F2897F54}">
      <dgm:prSet/>
      <dgm:spPr/>
      <dgm:t>
        <a:bodyPr/>
        <a:lstStyle/>
        <a:p>
          <a:endParaRPr lang="lt-LT"/>
        </a:p>
      </dgm:t>
    </dgm:pt>
    <dgm:pt modelId="{B1F023CF-A10A-4097-AB0E-4339984B1E24}" type="sibTrans" cxnId="{904782EE-8BC4-40C9-B225-8C37F2897F54}">
      <dgm:prSet/>
      <dgm:spPr/>
      <dgm:t>
        <a:bodyPr/>
        <a:lstStyle/>
        <a:p>
          <a:endParaRPr lang="lt-LT"/>
        </a:p>
      </dgm:t>
    </dgm:pt>
    <dgm:pt modelId="{CA28C428-B5AB-4A61-AAC8-42837FFA59E1}" type="pres">
      <dgm:prSet presAssocID="{22460C03-5523-4570-9AEC-B9413F02826B}" presName="cycle" presStyleCnt="0">
        <dgm:presLayoutVars>
          <dgm:chMax val="1"/>
          <dgm:dir/>
          <dgm:animLvl val="ctr"/>
          <dgm:resizeHandles val="exact"/>
        </dgm:presLayoutVars>
      </dgm:prSet>
      <dgm:spPr/>
    </dgm:pt>
    <dgm:pt modelId="{077E0158-D436-4389-91FA-AD495AC071BE}" type="pres">
      <dgm:prSet presAssocID="{2361966F-EE76-46F4-B2C8-29E4A71915A6}" presName="centerShape" presStyleLbl="node0" presStyleIdx="0" presStyleCnt="1" custScaleX="185306" custScaleY="107939"/>
      <dgm:spPr/>
      <dgm:t>
        <a:bodyPr/>
        <a:lstStyle/>
        <a:p>
          <a:endParaRPr lang="lt-LT"/>
        </a:p>
      </dgm:t>
    </dgm:pt>
    <dgm:pt modelId="{F92CE9EA-BA4F-48E0-8053-4319C6F470F4}" type="pres">
      <dgm:prSet presAssocID="{C545944E-FEB9-4377-8D09-566A4080B754}" presName="Name9" presStyleLbl="parChTrans1D2" presStyleIdx="0" presStyleCnt="6"/>
      <dgm:spPr/>
      <dgm:t>
        <a:bodyPr/>
        <a:lstStyle/>
        <a:p>
          <a:endParaRPr lang="lt-LT"/>
        </a:p>
      </dgm:t>
    </dgm:pt>
    <dgm:pt modelId="{DB372A4E-A408-4C50-90A4-C39C83C63926}" type="pres">
      <dgm:prSet presAssocID="{C545944E-FEB9-4377-8D09-566A4080B754}" presName="connTx" presStyleLbl="parChTrans1D2" presStyleIdx="0" presStyleCnt="6"/>
      <dgm:spPr/>
      <dgm:t>
        <a:bodyPr/>
        <a:lstStyle/>
        <a:p>
          <a:endParaRPr lang="lt-LT"/>
        </a:p>
      </dgm:t>
    </dgm:pt>
    <dgm:pt modelId="{94DDFEA1-928E-4568-8E8E-B9795B34DCB5}" type="pres">
      <dgm:prSet presAssocID="{4CA6DF1E-6577-49B4-A8EA-0C6841BEA2CC}" presName="node" presStyleLbl="node1" presStyleIdx="0" presStyleCnt="6" custScaleX="124189">
        <dgm:presLayoutVars>
          <dgm:bulletEnabled val="1"/>
        </dgm:presLayoutVars>
      </dgm:prSet>
      <dgm:spPr/>
      <dgm:t>
        <a:bodyPr/>
        <a:lstStyle/>
        <a:p>
          <a:endParaRPr lang="lt-LT"/>
        </a:p>
      </dgm:t>
    </dgm:pt>
    <dgm:pt modelId="{33243796-E67D-4215-9CEC-F17EF4F0642C}" type="pres">
      <dgm:prSet presAssocID="{E47996FE-0279-4587-8C75-222B9054EE9F}" presName="Name9" presStyleLbl="parChTrans1D2" presStyleIdx="1" presStyleCnt="6"/>
      <dgm:spPr/>
      <dgm:t>
        <a:bodyPr/>
        <a:lstStyle/>
        <a:p>
          <a:endParaRPr lang="lt-LT"/>
        </a:p>
      </dgm:t>
    </dgm:pt>
    <dgm:pt modelId="{747242EA-F82E-4F5C-A01E-85F5056B70B4}" type="pres">
      <dgm:prSet presAssocID="{E47996FE-0279-4587-8C75-222B9054EE9F}" presName="connTx" presStyleLbl="parChTrans1D2" presStyleIdx="1" presStyleCnt="6"/>
      <dgm:spPr/>
      <dgm:t>
        <a:bodyPr/>
        <a:lstStyle/>
        <a:p>
          <a:endParaRPr lang="lt-LT"/>
        </a:p>
      </dgm:t>
    </dgm:pt>
    <dgm:pt modelId="{DFF76B03-F44A-455F-86BB-B2B17CA8B2C3}" type="pres">
      <dgm:prSet presAssocID="{07795CAF-772A-4CFE-88CE-D9ABC7641E16}" presName="node" presStyleLbl="node1" presStyleIdx="1" presStyleCnt="6" custRadScaleRad="125521" custRadScaleInc="4463">
        <dgm:presLayoutVars>
          <dgm:bulletEnabled val="1"/>
        </dgm:presLayoutVars>
      </dgm:prSet>
      <dgm:spPr/>
      <dgm:t>
        <a:bodyPr/>
        <a:lstStyle/>
        <a:p>
          <a:endParaRPr lang="lt-LT"/>
        </a:p>
      </dgm:t>
    </dgm:pt>
    <dgm:pt modelId="{B67A8C32-15D7-4F90-B4FE-72291100DAE6}" type="pres">
      <dgm:prSet presAssocID="{AC900B97-37D6-4818-A4B4-C077852547A1}" presName="Name9" presStyleLbl="parChTrans1D2" presStyleIdx="2" presStyleCnt="6"/>
      <dgm:spPr/>
      <dgm:t>
        <a:bodyPr/>
        <a:lstStyle/>
        <a:p>
          <a:endParaRPr lang="lt-LT"/>
        </a:p>
      </dgm:t>
    </dgm:pt>
    <dgm:pt modelId="{E71BD3BF-6E20-4C84-B046-FAC72CD185EF}" type="pres">
      <dgm:prSet presAssocID="{AC900B97-37D6-4818-A4B4-C077852547A1}" presName="connTx" presStyleLbl="parChTrans1D2" presStyleIdx="2" presStyleCnt="6"/>
      <dgm:spPr/>
      <dgm:t>
        <a:bodyPr/>
        <a:lstStyle/>
        <a:p>
          <a:endParaRPr lang="lt-LT"/>
        </a:p>
      </dgm:t>
    </dgm:pt>
    <dgm:pt modelId="{4E6AD4FE-7887-4E7F-8CD7-427EA0247616}" type="pres">
      <dgm:prSet presAssocID="{E0D84BEF-24DF-4961-9CD0-33F09AD72343}" presName="node" presStyleLbl="node1" presStyleIdx="2" presStyleCnt="6" custScaleX="111759" custScaleY="106554" custRadScaleRad="120249" custRadScaleInc="-6358">
        <dgm:presLayoutVars>
          <dgm:bulletEnabled val="1"/>
        </dgm:presLayoutVars>
      </dgm:prSet>
      <dgm:spPr/>
      <dgm:t>
        <a:bodyPr/>
        <a:lstStyle/>
        <a:p>
          <a:endParaRPr lang="lt-LT"/>
        </a:p>
      </dgm:t>
    </dgm:pt>
    <dgm:pt modelId="{BE4BDD95-B1B9-4F0E-830A-DBAF093F0072}" type="pres">
      <dgm:prSet presAssocID="{D69B761A-C255-4894-8C6E-AA2AE3721D62}" presName="Name9" presStyleLbl="parChTrans1D2" presStyleIdx="3" presStyleCnt="6"/>
      <dgm:spPr/>
      <dgm:t>
        <a:bodyPr/>
        <a:lstStyle/>
        <a:p>
          <a:endParaRPr lang="lt-LT"/>
        </a:p>
      </dgm:t>
    </dgm:pt>
    <dgm:pt modelId="{14291330-369F-4696-8051-F8C9C66099CF}" type="pres">
      <dgm:prSet presAssocID="{D69B761A-C255-4894-8C6E-AA2AE3721D62}" presName="connTx" presStyleLbl="parChTrans1D2" presStyleIdx="3" presStyleCnt="6"/>
      <dgm:spPr/>
      <dgm:t>
        <a:bodyPr/>
        <a:lstStyle/>
        <a:p>
          <a:endParaRPr lang="lt-LT"/>
        </a:p>
      </dgm:t>
    </dgm:pt>
    <dgm:pt modelId="{8379CE37-E420-4695-85D6-F9C9B73A59CD}" type="pres">
      <dgm:prSet presAssocID="{B04690A0-AF83-44A9-90CC-FD59C8115F1D}" presName="node" presStyleLbl="node1" presStyleIdx="3" presStyleCnt="6" custScaleY="80500" custRadScaleRad="94309" custRadScaleInc="-3127">
        <dgm:presLayoutVars>
          <dgm:bulletEnabled val="1"/>
        </dgm:presLayoutVars>
      </dgm:prSet>
      <dgm:spPr/>
      <dgm:t>
        <a:bodyPr/>
        <a:lstStyle/>
        <a:p>
          <a:endParaRPr lang="lt-LT"/>
        </a:p>
      </dgm:t>
    </dgm:pt>
    <dgm:pt modelId="{E67FADF6-8A08-4C6C-A964-106956F5DED3}" type="pres">
      <dgm:prSet presAssocID="{B3C050BF-B7B4-42DB-A9F6-BD9FE0F8B640}" presName="Name9" presStyleLbl="parChTrans1D2" presStyleIdx="4" presStyleCnt="6"/>
      <dgm:spPr/>
      <dgm:t>
        <a:bodyPr/>
        <a:lstStyle/>
        <a:p>
          <a:endParaRPr lang="lt-LT"/>
        </a:p>
      </dgm:t>
    </dgm:pt>
    <dgm:pt modelId="{649B25AB-B528-4636-8A4D-056DA02B9B21}" type="pres">
      <dgm:prSet presAssocID="{B3C050BF-B7B4-42DB-A9F6-BD9FE0F8B640}" presName="connTx" presStyleLbl="parChTrans1D2" presStyleIdx="4" presStyleCnt="6"/>
      <dgm:spPr/>
      <dgm:t>
        <a:bodyPr/>
        <a:lstStyle/>
        <a:p>
          <a:endParaRPr lang="lt-LT"/>
        </a:p>
      </dgm:t>
    </dgm:pt>
    <dgm:pt modelId="{C6C1D186-C75D-4C84-9306-28BE6EAC4871}" type="pres">
      <dgm:prSet presAssocID="{386FCF74-2333-47FA-AE37-20C749BAF783}" presName="node" presStyleLbl="node1" presStyleIdx="4" presStyleCnt="6" custRadScaleRad="118751" custRadScaleInc="4444">
        <dgm:presLayoutVars>
          <dgm:bulletEnabled val="1"/>
        </dgm:presLayoutVars>
      </dgm:prSet>
      <dgm:spPr/>
      <dgm:t>
        <a:bodyPr/>
        <a:lstStyle/>
        <a:p>
          <a:endParaRPr lang="lt-LT"/>
        </a:p>
      </dgm:t>
    </dgm:pt>
    <dgm:pt modelId="{AAB9511E-948C-457E-8C14-776DAF011B1C}" type="pres">
      <dgm:prSet presAssocID="{E67FE88A-33EC-4EF4-84F8-52B9AA8EB463}" presName="Name9" presStyleLbl="parChTrans1D2" presStyleIdx="5" presStyleCnt="6"/>
      <dgm:spPr/>
      <dgm:t>
        <a:bodyPr/>
        <a:lstStyle/>
        <a:p>
          <a:endParaRPr lang="lt-LT"/>
        </a:p>
      </dgm:t>
    </dgm:pt>
    <dgm:pt modelId="{AC659F44-08E9-4531-8DB0-BB50647AE102}" type="pres">
      <dgm:prSet presAssocID="{E67FE88A-33EC-4EF4-84F8-52B9AA8EB463}" presName="connTx" presStyleLbl="parChTrans1D2" presStyleIdx="5" presStyleCnt="6"/>
      <dgm:spPr/>
      <dgm:t>
        <a:bodyPr/>
        <a:lstStyle/>
        <a:p>
          <a:endParaRPr lang="lt-LT"/>
        </a:p>
      </dgm:t>
    </dgm:pt>
    <dgm:pt modelId="{078DFE04-F2EC-4DD6-8041-4232B1E1DE38}" type="pres">
      <dgm:prSet presAssocID="{59A7DCD3-399B-4EE8-86B1-11158F8ACE22}" presName="node" presStyleLbl="node1" presStyleIdx="5" presStyleCnt="6" custRadScaleRad="112996" custRadScaleInc="7316">
        <dgm:presLayoutVars>
          <dgm:bulletEnabled val="1"/>
        </dgm:presLayoutVars>
      </dgm:prSet>
      <dgm:spPr/>
      <dgm:t>
        <a:bodyPr/>
        <a:lstStyle/>
        <a:p>
          <a:endParaRPr lang="lt-LT"/>
        </a:p>
      </dgm:t>
    </dgm:pt>
  </dgm:ptLst>
  <dgm:cxnLst>
    <dgm:cxn modelId="{61B8F5B0-5DA7-4200-A8F3-2BDBAE79F884}" type="presOf" srcId="{22460C03-5523-4570-9AEC-B9413F02826B}" destId="{CA28C428-B5AB-4A61-AAC8-42837FFA59E1}" srcOrd="0" destOrd="0" presId="urn:microsoft.com/office/officeart/2005/8/layout/radial1"/>
    <dgm:cxn modelId="{F6113BA8-E6B1-464E-9C00-6040897B2A37}" type="presOf" srcId="{C545944E-FEB9-4377-8D09-566A4080B754}" destId="{F92CE9EA-BA4F-48E0-8053-4319C6F470F4}" srcOrd="0" destOrd="0" presId="urn:microsoft.com/office/officeart/2005/8/layout/radial1"/>
    <dgm:cxn modelId="{F36D12E1-DC25-43C8-8C19-9F1576FE6138}" type="presOf" srcId="{B3C050BF-B7B4-42DB-A9F6-BD9FE0F8B640}" destId="{649B25AB-B528-4636-8A4D-056DA02B9B21}" srcOrd="1" destOrd="0" presId="urn:microsoft.com/office/officeart/2005/8/layout/radial1"/>
    <dgm:cxn modelId="{6C964FFD-264B-4A33-B02F-3145EA3DB54C}" type="presOf" srcId="{D69B761A-C255-4894-8C6E-AA2AE3721D62}" destId="{14291330-369F-4696-8051-F8C9C66099CF}" srcOrd="1" destOrd="0" presId="urn:microsoft.com/office/officeart/2005/8/layout/radial1"/>
    <dgm:cxn modelId="{D4EB183C-D0AD-4F29-B838-7629429BA78B}" type="presOf" srcId="{D69B761A-C255-4894-8C6E-AA2AE3721D62}" destId="{BE4BDD95-B1B9-4F0E-830A-DBAF093F0072}" srcOrd="0" destOrd="0" presId="urn:microsoft.com/office/officeart/2005/8/layout/radial1"/>
    <dgm:cxn modelId="{CD902404-A769-4BCC-A467-1B125C803281}" srcId="{22460C03-5523-4570-9AEC-B9413F02826B}" destId="{2361966F-EE76-46F4-B2C8-29E4A71915A6}" srcOrd="0" destOrd="0" parTransId="{82E35DA6-CC14-429C-9130-3FB49F614FB7}" sibTransId="{91751760-FA66-4C47-A9DB-52E2A0866575}"/>
    <dgm:cxn modelId="{B217CF1B-48D8-49C4-8FA6-CC2C605D9814}" srcId="{2361966F-EE76-46F4-B2C8-29E4A71915A6}" destId="{4CA6DF1E-6577-49B4-A8EA-0C6841BEA2CC}" srcOrd="0" destOrd="0" parTransId="{C545944E-FEB9-4377-8D09-566A4080B754}" sibTransId="{A162DCD0-7F26-41E2-8ABD-7FE728F88F6C}"/>
    <dgm:cxn modelId="{C8F549A9-C6B6-4C35-BDF4-69E618E42DC9}" type="presOf" srcId="{4CA6DF1E-6577-49B4-A8EA-0C6841BEA2CC}" destId="{94DDFEA1-928E-4568-8E8E-B9795B34DCB5}" srcOrd="0" destOrd="0" presId="urn:microsoft.com/office/officeart/2005/8/layout/radial1"/>
    <dgm:cxn modelId="{8F1DABE9-C1A6-4E5E-A5E3-70BC2770991D}" srcId="{2361966F-EE76-46F4-B2C8-29E4A71915A6}" destId="{386FCF74-2333-47FA-AE37-20C749BAF783}" srcOrd="4" destOrd="0" parTransId="{B3C050BF-B7B4-42DB-A9F6-BD9FE0F8B640}" sibTransId="{83ABF751-8722-47A3-8EA3-4777BA9C73CA}"/>
    <dgm:cxn modelId="{309D568A-9D78-4C71-88A8-D58380716094}" type="presOf" srcId="{E47996FE-0279-4587-8C75-222B9054EE9F}" destId="{747242EA-F82E-4F5C-A01E-85F5056B70B4}" srcOrd="1" destOrd="0" presId="urn:microsoft.com/office/officeart/2005/8/layout/radial1"/>
    <dgm:cxn modelId="{9F6EBAC2-F741-47D1-AA1C-724718697618}" type="presOf" srcId="{386FCF74-2333-47FA-AE37-20C749BAF783}" destId="{C6C1D186-C75D-4C84-9306-28BE6EAC4871}" srcOrd="0" destOrd="0" presId="urn:microsoft.com/office/officeart/2005/8/layout/radial1"/>
    <dgm:cxn modelId="{5F7FD26F-B081-4A5F-9DA3-8E704E30665A}" srcId="{2361966F-EE76-46F4-B2C8-29E4A71915A6}" destId="{07795CAF-772A-4CFE-88CE-D9ABC7641E16}" srcOrd="1" destOrd="0" parTransId="{E47996FE-0279-4587-8C75-222B9054EE9F}" sibTransId="{FE9224B8-BF46-4F41-B91B-0C9A0FAC70CB}"/>
    <dgm:cxn modelId="{B05E1051-A363-4ED2-94A2-8022567ECE7B}" type="presOf" srcId="{2361966F-EE76-46F4-B2C8-29E4A71915A6}" destId="{077E0158-D436-4389-91FA-AD495AC071BE}" srcOrd="0" destOrd="0" presId="urn:microsoft.com/office/officeart/2005/8/layout/radial1"/>
    <dgm:cxn modelId="{795B2288-B83F-410C-B237-D238A1DF8271}" srcId="{2361966F-EE76-46F4-B2C8-29E4A71915A6}" destId="{B04690A0-AF83-44A9-90CC-FD59C8115F1D}" srcOrd="3" destOrd="0" parTransId="{D69B761A-C255-4894-8C6E-AA2AE3721D62}" sibTransId="{CC250EEF-15A9-40C6-8F3F-8DB9221BD442}"/>
    <dgm:cxn modelId="{817F42D9-639B-4D30-A8FA-0A84F204147C}" srcId="{2361966F-EE76-46F4-B2C8-29E4A71915A6}" destId="{E0D84BEF-24DF-4961-9CD0-33F09AD72343}" srcOrd="2" destOrd="0" parTransId="{AC900B97-37D6-4818-A4B4-C077852547A1}" sibTransId="{9AB390E6-8D12-4119-B1BC-087A2CEC27CF}"/>
    <dgm:cxn modelId="{DFCD33C1-25F8-488A-8FDA-8B7F14DA490A}" type="presOf" srcId="{E67FE88A-33EC-4EF4-84F8-52B9AA8EB463}" destId="{AC659F44-08E9-4531-8DB0-BB50647AE102}" srcOrd="1" destOrd="0" presId="urn:microsoft.com/office/officeart/2005/8/layout/radial1"/>
    <dgm:cxn modelId="{0886C178-2BD4-48C4-9730-F4A5784D428B}" type="presOf" srcId="{E47996FE-0279-4587-8C75-222B9054EE9F}" destId="{33243796-E67D-4215-9CEC-F17EF4F0642C}" srcOrd="0" destOrd="0" presId="urn:microsoft.com/office/officeart/2005/8/layout/radial1"/>
    <dgm:cxn modelId="{B6FB87C5-A308-4B28-BBA3-84A3AD1F3500}" type="presOf" srcId="{AC900B97-37D6-4818-A4B4-C077852547A1}" destId="{B67A8C32-15D7-4F90-B4FE-72291100DAE6}" srcOrd="0" destOrd="0" presId="urn:microsoft.com/office/officeart/2005/8/layout/radial1"/>
    <dgm:cxn modelId="{42205098-3438-49A3-AAC9-FC3C8D95AF04}" type="presOf" srcId="{B3C050BF-B7B4-42DB-A9F6-BD9FE0F8B640}" destId="{E67FADF6-8A08-4C6C-A964-106956F5DED3}" srcOrd="0" destOrd="0" presId="urn:microsoft.com/office/officeart/2005/8/layout/radial1"/>
    <dgm:cxn modelId="{6FEF693D-A2A8-4491-B768-864B621ED713}" type="presOf" srcId="{AC900B97-37D6-4818-A4B4-C077852547A1}" destId="{E71BD3BF-6E20-4C84-B046-FAC72CD185EF}" srcOrd="1" destOrd="0" presId="urn:microsoft.com/office/officeart/2005/8/layout/radial1"/>
    <dgm:cxn modelId="{639F0CB4-7C51-4282-8A52-2804AEC79332}" type="presOf" srcId="{E67FE88A-33EC-4EF4-84F8-52B9AA8EB463}" destId="{AAB9511E-948C-457E-8C14-776DAF011B1C}" srcOrd="0" destOrd="0" presId="urn:microsoft.com/office/officeart/2005/8/layout/radial1"/>
    <dgm:cxn modelId="{6DC221DE-BE4C-4E2D-A216-006D24B826B8}" type="presOf" srcId="{C545944E-FEB9-4377-8D09-566A4080B754}" destId="{DB372A4E-A408-4C50-90A4-C39C83C63926}" srcOrd="1" destOrd="0" presId="urn:microsoft.com/office/officeart/2005/8/layout/radial1"/>
    <dgm:cxn modelId="{904782EE-8BC4-40C9-B225-8C37F2897F54}" srcId="{2361966F-EE76-46F4-B2C8-29E4A71915A6}" destId="{59A7DCD3-399B-4EE8-86B1-11158F8ACE22}" srcOrd="5" destOrd="0" parTransId="{E67FE88A-33EC-4EF4-84F8-52B9AA8EB463}" sibTransId="{B1F023CF-A10A-4097-AB0E-4339984B1E24}"/>
    <dgm:cxn modelId="{075B3531-34B7-4947-968D-93EBAB7D93D0}" type="presOf" srcId="{B04690A0-AF83-44A9-90CC-FD59C8115F1D}" destId="{8379CE37-E420-4695-85D6-F9C9B73A59CD}" srcOrd="0" destOrd="0" presId="urn:microsoft.com/office/officeart/2005/8/layout/radial1"/>
    <dgm:cxn modelId="{C47BBFB1-FAF4-4596-B48A-12EF79078F27}" type="presOf" srcId="{59A7DCD3-399B-4EE8-86B1-11158F8ACE22}" destId="{078DFE04-F2EC-4DD6-8041-4232B1E1DE38}" srcOrd="0" destOrd="0" presId="urn:microsoft.com/office/officeart/2005/8/layout/radial1"/>
    <dgm:cxn modelId="{B0282EDD-82BC-4BDA-8961-48061498D343}" type="presOf" srcId="{E0D84BEF-24DF-4961-9CD0-33F09AD72343}" destId="{4E6AD4FE-7887-4E7F-8CD7-427EA0247616}" srcOrd="0" destOrd="0" presId="urn:microsoft.com/office/officeart/2005/8/layout/radial1"/>
    <dgm:cxn modelId="{047A79CB-8B1F-40DB-A911-771CD2263F09}" type="presOf" srcId="{07795CAF-772A-4CFE-88CE-D9ABC7641E16}" destId="{DFF76B03-F44A-455F-86BB-B2B17CA8B2C3}" srcOrd="0" destOrd="0" presId="urn:microsoft.com/office/officeart/2005/8/layout/radial1"/>
    <dgm:cxn modelId="{09CBAA12-4CB3-4AEC-801E-C451826DC655}" type="presParOf" srcId="{CA28C428-B5AB-4A61-AAC8-42837FFA59E1}" destId="{077E0158-D436-4389-91FA-AD495AC071BE}" srcOrd="0" destOrd="0" presId="urn:microsoft.com/office/officeart/2005/8/layout/radial1"/>
    <dgm:cxn modelId="{DF83FF42-63F1-4AC7-8991-BF228739E2D9}" type="presParOf" srcId="{CA28C428-B5AB-4A61-AAC8-42837FFA59E1}" destId="{F92CE9EA-BA4F-48E0-8053-4319C6F470F4}" srcOrd="1" destOrd="0" presId="urn:microsoft.com/office/officeart/2005/8/layout/radial1"/>
    <dgm:cxn modelId="{16156347-DB64-4B45-A782-7DF45F2850CA}" type="presParOf" srcId="{F92CE9EA-BA4F-48E0-8053-4319C6F470F4}" destId="{DB372A4E-A408-4C50-90A4-C39C83C63926}" srcOrd="0" destOrd="0" presId="urn:microsoft.com/office/officeart/2005/8/layout/radial1"/>
    <dgm:cxn modelId="{E60C33E3-6B09-4994-ADF2-FB904C1799D2}" type="presParOf" srcId="{CA28C428-B5AB-4A61-AAC8-42837FFA59E1}" destId="{94DDFEA1-928E-4568-8E8E-B9795B34DCB5}" srcOrd="2" destOrd="0" presId="urn:microsoft.com/office/officeart/2005/8/layout/radial1"/>
    <dgm:cxn modelId="{4CCA4F72-EAFA-484C-8C28-FC952B41E5B5}" type="presParOf" srcId="{CA28C428-B5AB-4A61-AAC8-42837FFA59E1}" destId="{33243796-E67D-4215-9CEC-F17EF4F0642C}" srcOrd="3" destOrd="0" presId="urn:microsoft.com/office/officeart/2005/8/layout/radial1"/>
    <dgm:cxn modelId="{0B0D9C38-2E40-4336-884E-57B201B5EA6D}" type="presParOf" srcId="{33243796-E67D-4215-9CEC-F17EF4F0642C}" destId="{747242EA-F82E-4F5C-A01E-85F5056B70B4}" srcOrd="0" destOrd="0" presId="urn:microsoft.com/office/officeart/2005/8/layout/radial1"/>
    <dgm:cxn modelId="{E7FC73D1-2BB2-4D49-A765-6130D3B806E6}" type="presParOf" srcId="{CA28C428-B5AB-4A61-AAC8-42837FFA59E1}" destId="{DFF76B03-F44A-455F-86BB-B2B17CA8B2C3}" srcOrd="4" destOrd="0" presId="urn:microsoft.com/office/officeart/2005/8/layout/radial1"/>
    <dgm:cxn modelId="{BACFDDA3-66DE-4F59-8181-A093070B2A61}" type="presParOf" srcId="{CA28C428-B5AB-4A61-AAC8-42837FFA59E1}" destId="{B67A8C32-15D7-4F90-B4FE-72291100DAE6}" srcOrd="5" destOrd="0" presId="urn:microsoft.com/office/officeart/2005/8/layout/radial1"/>
    <dgm:cxn modelId="{5EADFEFE-02B4-4CFD-82CF-29EEFC94E666}" type="presParOf" srcId="{B67A8C32-15D7-4F90-B4FE-72291100DAE6}" destId="{E71BD3BF-6E20-4C84-B046-FAC72CD185EF}" srcOrd="0" destOrd="0" presId="urn:microsoft.com/office/officeart/2005/8/layout/radial1"/>
    <dgm:cxn modelId="{29C2ADBF-A6BF-4A4E-9B36-B23E27083B4A}" type="presParOf" srcId="{CA28C428-B5AB-4A61-AAC8-42837FFA59E1}" destId="{4E6AD4FE-7887-4E7F-8CD7-427EA0247616}" srcOrd="6" destOrd="0" presId="urn:microsoft.com/office/officeart/2005/8/layout/radial1"/>
    <dgm:cxn modelId="{E0AE9F19-8EF5-4E6A-A95C-4EEF7FACC04F}" type="presParOf" srcId="{CA28C428-B5AB-4A61-AAC8-42837FFA59E1}" destId="{BE4BDD95-B1B9-4F0E-830A-DBAF093F0072}" srcOrd="7" destOrd="0" presId="urn:microsoft.com/office/officeart/2005/8/layout/radial1"/>
    <dgm:cxn modelId="{B5CAE7E1-E6BA-46A7-A6D6-B22FBC161E5B}" type="presParOf" srcId="{BE4BDD95-B1B9-4F0E-830A-DBAF093F0072}" destId="{14291330-369F-4696-8051-F8C9C66099CF}" srcOrd="0" destOrd="0" presId="urn:microsoft.com/office/officeart/2005/8/layout/radial1"/>
    <dgm:cxn modelId="{F6C19F67-D15E-43DA-9402-A3160FE1CB8B}" type="presParOf" srcId="{CA28C428-B5AB-4A61-AAC8-42837FFA59E1}" destId="{8379CE37-E420-4695-85D6-F9C9B73A59CD}" srcOrd="8" destOrd="0" presId="urn:microsoft.com/office/officeart/2005/8/layout/radial1"/>
    <dgm:cxn modelId="{D34E2626-AE8E-41CB-BF7D-D84C3A4EC504}" type="presParOf" srcId="{CA28C428-B5AB-4A61-AAC8-42837FFA59E1}" destId="{E67FADF6-8A08-4C6C-A964-106956F5DED3}" srcOrd="9" destOrd="0" presId="urn:microsoft.com/office/officeart/2005/8/layout/radial1"/>
    <dgm:cxn modelId="{65C54CAE-B649-4F07-997B-1B8DBD60091A}" type="presParOf" srcId="{E67FADF6-8A08-4C6C-A964-106956F5DED3}" destId="{649B25AB-B528-4636-8A4D-056DA02B9B21}" srcOrd="0" destOrd="0" presId="urn:microsoft.com/office/officeart/2005/8/layout/radial1"/>
    <dgm:cxn modelId="{71520AC9-97BF-48DF-B454-7793C2454484}" type="presParOf" srcId="{CA28C428-B5AB-4A61-AAC8-42837FFA59E1}" destId="{C6C1D186-C75D-4C84-9306-28BE6EAC4871}" srcOrd="10" destOrd="0" presId="urn:microsoft.com/office/officeart/2005/8/layout/radial1"/>
    <dgm:cxn modelId="{0A91A1C4-41DC-452A-848E-16E3B74FC49C}" type="presParOf" srcId="{CA28C428-B5AB-4A61-AAC8-42837FFA59E1}" destId="{AAB9511E-948C-457E-8C14-776DAF011B1C}" srcOrd="11" destOrd="0" presId="urn:microsoft.com/office/officeart/2005/8/layout/radial1"/>
    <dgm:cxn modelId="{AC81ECDF-21F1-4718-AACB-25D10365EC82}" type="presParOf" srcId="{AAB9511E-948C-457E-8C14-776DAF011B1C}" destId="{AC659F44-08E9-4531-8DB0-BB50647AE102}" srcOrd="0" destOrd="0" presId="urn:microsoft.com/office/officeart/2005/8/layout/radial1"/>
    <dgm:cxn modelId="{3783290B-CCAB-47A6-A79A-4A98613522DF}" type="presParOf" srcId="{CA28C428-B5AB-4A61-AAC8-42837FFA59E1}" destId="{078DFE04-F2EC-4DD6-8041-4232B1E1DE38}" srcOrd="12"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7E0158-D436-4389-91FA-AD495AC071BE}">
      <dsp:nvSpPr>
        <dsp:cNvPr id="0" name=""/>
        <dsp:cNvSpPr/>
      </dsp:nvSpPr>
      <dsp:spPr>
        <a:xfrm>
          <a:off x="3384378" y="2564893"/>
          <a:ext cx="3585023" cy="2088242"/>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sz="2400" b="0" i="1" u="none" strike="noStrike" kern="1200" cap="none" normalizeH="0" baseline="0" dirty="0" smtClean="0">
              <a:ln>
                <a:noFill/>
              </a:ln>
              <a:solidFill>
                <a:schemeClr val="tx1"/>
              </a:solidFill>
              <a:effectLst/>
              <a:latin typeface="+mj-lt"/>
            </a:rPr>
            <a:t>Pasakai būdingi bruožai </a:t>
          </a:r>
          <a:br>
            <a:rPr kumimoji="0" lang="lt-LT" sz="2400" b="0" i="1" u="none" strike="noStrike" kern="1200" cap="none" normalizeH="0" baseline="0" dirty="0" smtClean="0">
              <a:ln>
                <a:noFill/>
              </a:ln>
              <a:solidFill>
                <a:schemeClr val="tx1"/>
              </a:solidFill>
              <a:effectLst/>
              <a:latin typeface="+mj-lt"/>
            </a:rPr>
          </a:br>
          <a:r>
            <a:rPr kumimoji="0" lang="lt-LT" sz="2400" b="0" i="1" u="none" strike="noStrike" kern="1200" cap="none" normalizeH="0" baseline="0" dirty="0" smtClean="0">
              <a:ln>
                <a:noFill/>
              </a:ln>
              <a:solidFill>
                <a:schemeClr val="tx1"/>
              </a:solidFill>
              <a:effectLst/>
              <a:latin typeface="+mj-lt"/>
            </a:rPr>
            <a:t>„Laimės žiburyje“</a:t>
          </a:r>
        </a:p>
      </dsp:txBody>
      <dsp:txXfrm>
        <a:off x="3384378" y="2564893"/>
        <a:ext cx="3585023" cy="2088242"/>
      </dsp:txXfrm>
    </dsp:sp>
    <dsp:sp modelId="{F92CE9EA-BA4F-48E0-8053-4319C6F470F4}">
      <dsp:nvSpPr>
        <dsp:cNvPr id="0" name=""/>
        <dsp:cNvSpPr/>
      </dsp:nvSpPr>
      <dsp:spPr>
        <a:xfrm rot="16200000">
          <a:off x="4922772" y="2294141"/>
          <a:ext cx="508234" cy="33268"/>
        </a:xfrm>
        <a:custGeom>
          <a:avLst/>
          <a:gdLst/>
          <a:ahLst/>
          <a:cxnLst/>
          <a:rect l="0" t="0" r="0" b="0"/>
          <a:pathLst>
            <a:path>
              <a:moveTo>
                <a:pt x="0" y="16634"/>
              </a:moveTo>
              <a:lnTo>
                <a:pt x="508234"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16200000">
        <a:off x="5164184" y="2298069"/>
        <a:ext cx="25411" cy="25411"/>
      </dsp:txXfrm>
    </dsp:sp>
    <dsp:sp modelId="{94DDFEA1-928E-4568-8E8E-B9795B34DCB5}">
      <dsp:nvSpPr>
        <dsp:cNvPr id="0" name=""/>
        <dsp:cNvSpPr/>
      </dsp:nvSpPr>
      <dsp:spPr>
        <a:xfrm>
          <a:off x="3975578" y="122007"/>
          <a:ext cx="2402622" cy="1934650"/>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kern="1200" cap="none" normalizeH="0" baseline="0" dirty="0" smtClean="0">
              <a:ln>
                <a:noFill/>
              </a:ln>
              <a:solidFill>
                <a:schemeClr val="tx1"/>
              </a:solidFill>
              <a:effectLst/>
              <a:latin typeface="Arial" charset="0"/>
            </a:rPr>
            <a:t>Pasakiška pradžia</a:t>
          </a:r>
          <a:endParaRPr kumimoji="0" lang="lt-LT" sz="2400" b="0" i="0" u="none" strike="noStrike" kern="1200" cap="none" normalizeH="0" baseline="0" dirty="0" smtClean="0">
            <a:ln>
              <a:noFill/>
            </a:ln>
            <a:solidFill>
              <a:schemeClr val="tx1"/>
            </a:solidFill>
            <a:effectLst/>
            <a:latin typeface="Arial" charset="0"/>
          </a:endParaRPr>
        </a:p>
      </dsp:txBody>
      <dsp:txXfrm>
        <a:off x="3975578" y="122007"/>
        <a:ext cx="2402622" cy="1934650"/>
      </dsp:txXfrm>
    </dsp:sp>
    <dsp:sp modelId="{33243796-E67D-4215-9CEC-F17EF4F0642C}">
      <dsp:nvSpPr>
        <dsp:cNvPr id="0" name=""/>
        <dsp:cNvSpPr/>
      </dsp:nvSpPr>
      <dsp:spPr>
        <a:xfrm rot="19880334">
          <a:off x="6440777" y="2708653"/>
          <a:ext cx="705755" cy="33268"/>
        </a:xfrm>
        <a:custGeom>
          <a:avLst/>
          <a:gdLst/>
          <a:ahLst/>
          <a:cxnLst/>
          <a:rect l="0" t="0" r="0" b="0"/>
          <a:pathLst>
            <a:path>
              <a:moveTo>
                <a:pt x="0" y="16634"/>
              </a:moveTo>
              <a:lnTo>
                <a:pt x="705755"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19880334">
        <a:off x="6776011" y="2707643"/>
        <a:ext cx="35287" cy="35287"/>
      </dsp:txXfrm>
    </dsp:sp>
    <dsp:sp modelId="{DFF76B03-F44A-455F-86BB-B2B17CA8B2C3}">
      <dsp:nvSpPr>
        <dsp:cNvPr id="0" name=""/>
        <dsp:cNvSpPr/>
      </dsp:nvSpPr>
      <dsp:spPr>
        <a:xfrm>
          <a:off x="6984771" y="1124756"/>
          <a:ext cx="1934650" cy="1934650"/>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lt-LT" altLang="zh-CN" sz="2400" b="0" i="0" u="none" strike="noStrike" kern="1200" cap="none" normalizeH="0" baseline="0" dirty="0" smtClean="0">
              <a:ln>
                <a:noFill/>
              </a:ln>
              <a:solidFill>
                <a:schemeClr val="tx1"/>
              </a:solidFill>
              <a:effectLst/>
              <a:latin typeface="Arial" charset="0"/>
            </a:rPr>
            <a:t>   Pasakoje yra šmėklų ir dvasių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lt-LT" sz="1100" b="0" i="0" u="none" strike="noStrike" kern="1200" cap="none" normalizeH="0" baseline="0" dirty="0" smtClean="0">
            <a:ln>
              <a:noFill/>
            </a:ln>
            <a:solidFill>
              <a:schemeClr val="tx1"/>
            </a:solidFill>
            <a:effectLst/>
            <a:latin typeface="Arial" charset="0"/>
          </a:endParaRPr>
        </a:p>
      </dsp:txBody>
      <dsp:txXfrm>
        <a:off x="6984771" y="1124756"/>
        <a:ext cx="1934650" cy="1934650"/>
      </dsp:txXfrm>
    </dsp:sp>
    <dsp:sp modelId="{B67A8C32-15D7-4F90-B4FE-72291100DAE6}">
      <dsp:nvSpPr>
        <dsp:cNvPr id="0" name=""/>
        <dsp:cNvSpPr/>
      </dsp:nvSpPr>
      <dsp:spPr>
        <a:xfrm rot="1685556">
          <a:off x="6471185" y="4406715"/>
          <a:ext cx="462587" cy="33268"/>
        </a:xfrm>
        <a:custGeom>
          <a:avLst/>
          <a:gdLst/>
          <a:ahLst/>
          <a:cxnLst/>
          <a:rect l="0" t="0" r="0" b="0"/>
          <a:pathLst>
            <a:path>
              <a:moveTo>
                <a:pt x="0" y="16634"/>
              </a:moveTo>
              <a:lnTo>
                <a:pt x="462587"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1685556">
        <a:off x="6690914" y="4411784"/>
        <a:ext cx="23129" cy="23129"/>
      </dsp:txXfrm>
    </dsp:sp>
    <dsp:sp modelId="{4E6AD4FE-7887-4E7F-8CD7-427EA0247616}">
      <dsp:nvSpPr>
        <dsp:cNvPr id="0" name=""/>
        <dsp:cNvSpPr/>
      </dsp:nvSpPr>
      <dsp:spPr>
        <a:xfrm>
          <a:off x="6768750" y="4005060"/>
          <a:ext cx="2162145" cy="2061447"/>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lt-LT" altLang="zh-CN" sz="2000" b="0" i="0" u="none" strike="noStrike" kern="1200" cap="none" normalizeH="0" baseline="0" dirty="0" smtClean="0">
              <a:ln>
                <a:noFill/>
              </a:ln>
              <a:solidFill>
                <a:schemeClr val="tx1"/>
              </a:solidFill>
              <a:effectLst/>
              <a:latin typeface="Arial" charset="0"/>
            </a:rPr>
            <a:t>Kova</a:t>
          </a: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lt-LT" altLang="zh-CN" sz="2000" b="0" i="0" u="none" strike="noStrike" kern="1200" cap="none" normalizeH="0" baseline="0" dirty="0" smtClean="0">
              <a:ln>
                <a:noFill/>
              </a:ln>
              <a:solidFill>
                <a:schemeClr val="tx1"/>
              </a:solidFill>
              <a:effectLst/>
              <a:latin typeface="Arial" charset="0"/>
            </a:rPr>
            <a:t> su nepaprastais priešininkais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lt-LT" sz="1100" b="0" i="0" u="none" strike="noStrike" kern="1200" cap="none" normalizeH="0" baseline="0" dirty="0" smtClean="0">
            <a:ln>
              <a:noFill/>
            </a:ln>
            <a:solidFill>
              <a:schemeClr val="tx1"/>
            </a:solidFill>
            <a:effectLst/>
            <a:latin typeface="Arial" charset="0"/>
          </a:endParaRPr>
        </a:p>
      </dsp:txBody>
      <dsp:txXfrm>
        <a:off x="6768750" y="4005060"/>
        <a:ext cx="2162145" cy="2061447"/>
      </dsp:txXfrm>
    </dsp:sp>
    <dsp:sp modelId="{BE4BDD95-B1B9-4F0E-830A-DBAF093F0072}">
      <dsp:nvSpPr>
        <dsp:cNvPr id="0" name=""/>
        <dsp:cNvSpPr/>
      </dsp:nvSpPr>
      <dsp:spPr>
        <a:xfrm rot="5343714">
          <a:off x="4921846" y="4913086"/>
          <a:ext cx="553339" cy="33268"/>
        </a:xfrm>
        <a:custGeom>
          <a:avLst/>
          <a:gdLst/>
          <a:ahLst/>
          <a:cxnLst/>
          <a:rect l="0" t="0" r="0" b="0"/>
          <a:pathLst>
            <a:path>
              <a:moveTo>
                <a:pt x="0" y="16634"/>
              </a:moveTo>
              <a:lnTo>
                <a:pt x="553339"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5343714">
        <a:off x="5184682" y="4915886"/>
        <a:ext cx="27666" cy="27666"/>
      </dsp:txXfrm>
    </dsp:sp>
    <dsp:sp modelId="{8379CE37-E420-4695-85D6-F9C9B73A59CD}">
      <dsp:nvSpPr>
        <dsp:cNvPr id="0" name=""/>
        <dsp:cNvSpPr/>
      </dsp:nvSpPr>
      <dsp:spPr>
        <a:xfrm>
          <a:off x="4248470" y="5206285"/>
          <a:ext cx="1934650" cy="1557393"/>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500" b="0" i="0" u="none" strike="noStrike" kern="1200" cap="none" normalizeH="0" baseline="0" dirty="0" smtClean="0">
              <a:ln>
                <a:noFill/>
              </a:ln>
              <a:solidFill>
                <a:schemeClr val="tx1"/>
              </a:solidFill>
              <a:effectLst/>
              <a:latin typeface="Arial" charset="0"/>
            </a:rPr>
            <a:t>Yra drąsuolių</a:t>
          </a:r>
          <a:endParaRPr kumimoji="0" lang="lt-LT" sz="2500" b="0" i="0" u="none" strike="noStrike" kern="1200" cap="none" normalizeH="0" baseline="0" dirty="0" smtClean="0">
            <a:ln>
              <a:noFill/>
            </a:ln>
            <a:solidFill>
              <a:schemeClr val="tx1"/>
            </a:solidFill>
            <a:effectLst/>
            <a:latin typeface="Arial" charset="0"/>
          </a:endParaRPr>
        </a:p>
      </dsp:txBody>
      <dsp:txXfrm>
        <a:off x="4248470" y="5206285"/>
        <a:ext cx="1934650" cy="1557393"/>
      </dsp:txXfrm>
    </dsp:sp>
    <dsp:sp modelId="{E67FADF6-8A08-4C6C-A964-106956F5DED3}">
      <dsp:nvSpPr>
        <dsp:cNvPr id="0" name=""/>
        <dsp:cNvSpPr/>
      </dsp:nvSpPr>
      <dsp:spPr>
        <a:xfrm rot="9079992">
          <a:off x="3367457" y="4435332"/>
          <a:ext cx="535256" cy="33268"/>
        </a:xfrm>
        <a:custGeom>
          <a:avLst/>
          <a:gdLst/>
          <a:ahLst/>
          <a:cxnLst/>
          <a:rect l="0" t="0" r="0" b="0"/>
          <a:pathLst>
            <a:path>
              <a:moveTo>
                <a:pt x="0" y="16634"/>
              </a:moveTo>
              <a:lnTo>
                <a:pt x="535256"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9079992">
        <a:off x="3621704" y="4438584"/>
        <a:ext cx="26762" cy="26762"/>
      </dsp:txXfrm>
    </dsp:sp>
    <dsp:sp modelId="{C6C1D186-C75D-4C84-9306-28BE6EAC4871}">
      <dsp:nvSpPr>
        <dsp:cNvPr id="0" name=""/>
        <dsp:cNvSpPr/>
      </dsp:nvSpPr>
      <dsp:spPr>
        <a:xfrm>
          <a:off x="1584182" y="4077067"/>
          <a:ext cx="1934650" cy="1934650"/>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kern="1200" cap="none" normalizeH="0" baseline="0" dirty="0" smtClean="0">
              <a:ln>
                <a:noFill/>
              </a:ln>
              <a:solidFill>
                <a:schemeClr val="tx1"/>
              </a:solidFill>
              <a:effectLst/>
              <a:latin typeface="Arial" charset="0"/>
            </a:rPr>
            <a:t>Įvyksta stebuklas</a:t>
          </a:r>
          <a:endParaRPr kumimoji="0" lang="lt-LT" sz="2400" b="0" i="0" u="none" strike="noStrike" kern="1200" cap="none" normalizeH="0" baseline="0" dirty="0" smtClean="0">
            <a:ln>
              <a:noFill/>
            </a:ln>
            <a:solidFill>
              <a:schemeClr val="tx1"/>
            </a:solidFill>
            <a:effectLst/>
            <a:latin typeface="Arial" charset="0"/>
          </a:endParaRPr>
        </a:p>
      </dsp:txBody>
      <dsp:txXfrm>
        <a:off x="1584182" y="4077067"/>
        <a:ext cx="1934650" cy="1934650"/>
      </dsp:txXfrm>
    </dsp:sp>
    <dsp:sp modelId="{AAB9511E-948C-457E-8C14-776DAF011B1C}">
      <dsp:nvSpPr>
        <dsp:cNvPr id="0" name=""/>
        <dsp:cNvSpPr/>
      </dsp:nvSpPr>
      <dsp:spPr>
        <a:xfrm rot="12731688">
          <a:off x="3552184" y="2708385"/>
          <a:ext cx="441326" cy="33268"/>
        </a:xfrm>
        <a:custGeom>
          <a:avLst/>
          <a:gdLst/>
          <a:ahLst/>
          <a:cxnLst/>
          <a:rect l="0" t="0" r="0" b="0"/>
          <a:pathLst>
            <a:path>
              <a:moveTo>
                <a:pt x="0" y="16634"/>
              </a:moveTo>
              <a:lnTo>
                <a:pt x="441326" y="16634"/>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t-LT" sz="500" kern="1200"/>
        </a:p>
      </dsp:txBody>
      <dsp:txXfrm rot="12731688">
        <a:off x="3761814" y="2713986"/>
        <a:ext cx="22066" cy="22066"/>
      </dsp:txXfrm>
    </dsp:sp>
    <dsp:sp modelId="{078DFE04-F2EC-4DD6-8041-4232B1E1DE38}">
      <dsp:nvSpPr>
        <dsp:cNvPr id="0" name=""/>
        <dsp:cNvSpPr/>
      </dsp:nvSpPr>
      <dsp:spPr>
        <a:xfrm>
          <a:off x="1800197" y="1124734"/>
          <a:ext cx="1934650" cy="1934650"/>
        </a:xfrm>
        <a:prstGeom prst="ellipse">
          <a:avLst/>
        </a:prstGeom>
        <a:solidFill>
          <a:schemeClr val="accent1">
            <a:hueOff val="0"/>
            <a:satOff val="0"/>
            <a:lumOff val="0"/>
            <a:alphaOff val="0"/>
          </a:schemeClr>
        </a:solidFill>
        <a:ln w="254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altLang="zh-CN" sz="2400" b="0" i="0" u="none" strike="noStrike" kern="1200" cap="none" normalizeH="0" baseline="0" dirty="0" smtClean="0">
              <a:ln>
                <a:noFill/>
              </a:ln>
              <a:solidFill>
                <a:schemeClr val="tx1"/>
              </a:solidFill>
              <a:effectLst/>
              <a:latin typeface="Arial" charset="0"/>
            </a:rPr>
            <a:t>Gera pabaiga</a:t>
          </a:r>
          <a:endParaRPr kumimoji="0" lang="lt-LT" sz="2400" b="0" i="0" u="none" strike="noStrike" kern="1200" cap="none" normalizeH="0" baseline="0" dirty="0" smtClean="0">
            <a:ln>
              <a:noFill/>
            </a:ln>
            <a:solidFill>
              <a:schemeClr val="tx1"/>
            </a:solidFill>
            <a:effectLst/>
            <a:latin typeface="Arial" charset="0"/>
          </a:endParaRPr>
        </a:p>
      </dsp:txBody>
      <dsp:txXfrm>
        <a:off x="1800197" y="1124734"/>
        <a:ext cx="1934650" cy="193465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2370D9-98F3-4992-A145-E34ED452DBFD}" type="datetimeFigureOut">
              <a:rPr lang="lt-LT" smtClean="0"/>
              <a:t>2012.02.07</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6ED8AE-2537-489F-9363-46ADAF67E9E7}"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6" name="image1.jpg"/>
          <p:cNvPicPr>
            <a:picLocks noChangeAspect="1"/>
          </p:cNvPicPr>
          <p:nvPr/>
        </p:nvPicPr>
        <p:blipFill>
          <a:blip r:embed="rId2" cstate="print">
            <a:duotone>
              <a:schemeClr val="accent1"/>
              <a:srgbClr val="FFFFFF"/>
            </a:duotone>
          </a:blip>
          <a:stretch>
            <a:fillRect/>
          </a:stretch>
        </p:blipFill>
        <p:spPr>
          <a:xfrm>
            <a:off x="0" y="0"/>
            <a:ext cx="9144000" cy="6858000"/>
          </a:xfrm>
          <a:prstGeom prst="rect">
            <a:avLst/>
          </a:prstGeom>
          <a:noFill/>
          <a:ln>
            <a:noFill/>
          </a:ln>
        </p:spPr>
      </p:pic>
      <p:pic>
        <p:nvPicPr>
          <p:cNvPr id="7" name="image2.png"/>
          <p:cNvPicPr>
            <a:picLocks noChangeAspect="1"/>
          </p:cNvPicPr>
          <p:nvPr/>
        </p:nvPicPr>
        <p:blipFill>
          <a:blip r:embed="rId3" cstate="print">
            <a:duotone>
              <a:schemeClr val="accent1"/>
              <a:srgbClr val="FFFFFF"/>
            </a:duotone>
          </a:blip>
          <a:stretch>
            <a:fillRect/>
          </a:stretch>
        </p:blipFill>
        <p:spPr>
          <a:xfrm>
            <a:off x="571" y="428"/>
            <a:ext cx="9142858" cy="6857143"/>
          </a:xfrm>
          <a:prstGeom prst="rect">
            <a:avLst/>
          </a:prstGeom>
          <a:noFill/>
          <a:ln>
            <a:noFill/>
          </a:ln>
        </p:spPr>
      </p:pic>
      <p:pic>
        <p:nvPicPr>
          <p:cNvPr id="8" name="image3.png"/>
          <p:cNvPicPr>
            <a:picLocks noChangeAspect="1"/>
          </p:cNvPicPr>
          <p:nvPr/>
        </p:nvPicPr>
        <p:blipFill>
          <a:blip r:embed="rId4" cstate="print">
            <a:duotone>
              <a:schemeClr val="accent1"/>
              <a:srgbClr val="FFFFFF"/>
            </a:duotone>
          </a:blip>
          <a:stretch>
            <a:fillRect/>
          </a:stretch>
        </p:blipFill>
        <p:spPr>
          <a:xfrm>
            <a:off x="571" y="428"/>
            <a:ext cx="9142858" cy="6857143"/>
          </a:xfrm>
          <a:prstGeom prst="rect">
            <a:avLst/>
          </a:prstGeom>
          <a:noFill/>
          <a:ln>
            <a:noFill/>
          </a:ln>
        </p:spPr>
      </p:pic>
      <p:pic>
        <p:nvPicPr>
          <p:cNvPr id="9" name="image4.png"/>
          <p:cNvPicPr>
            <a:picLocks noChangeAspect="1"/>
          </p:cNvPicPr>
          <p:nvPr/>
        </p:nvPicPr>
        <p:blipFill>
          <a:blip r:embed="rId5" cstate="print"/>
          <a:stretch>
            <a:fillRect/>
          </a:stretch>
        </p:blipFill>
        <p:spPr>
          <a:xfrm>
            <a:off x="571" y="428"/>
            <a:ext cx="9142858" cy="6857143"/>
          </a:xfrm>
          <a:prstGeom prst="rect">
            <a:avLst/>
          </a:prstGeom>
          <a:noFill/>
          <a:ln>
            <a:noFill/>
          </a:ln>
        </p:spPr>
      </p:pic>
      <p:sp>
        <p:nvSpPr>
          <p:cNvPr id="31" name="Rectangle 31"/>
          <p:cNvSpPr>
            <a:spLocks noGrp="1"/>
          </p:cNvSpPr>
          <p:nvPr>
            <p:ph type="subTitle" idx="1"/>
          </p:nvPr>
        </p:nvSpPr>
        <p:spPr>
          <a:xfrm>
            <a:off x="2492734" y="5094577"/>
            <a:ext cx="6194066" cy="925223"/>
          </a:xfrm>
        </p:spPr>
        <p:txBody>
          <a:bodyPr/>
          <a:lstStyle>
            <a:lvl1pPr marL="0" indent="0" algn="r" latinLnBrk="0">
              <a:buNone/>
              <a:defRPr lang="lt-LT" sz="28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lt-LT"/>
          </a:p>
        </p:txBody>
      </p:sp>
      <p:sp>
        <p:nvSpPr>
          <p:cNvPr id="5" name="Rectangle 5"/>
          <p:cNvSpPr>
            <a:spLocks noGrp="1"/>
          </p:cNvSpPr>
          <p:nvPr>
            <p:ph type="ctrTitle"/>
          </p:nvPr>
        </p:nvSpPr>
        <p:spPr>
          <a:xfrm>
            <a:off x="1108986" y="3606800"/>
            <a:ext cx="7577814" cy="1470025"/>
          </a:xfrm>
        </p:spPr>
        <p:txBody>
          <a:bodyPr anchor="b" anchorCtr="0"/>
          <a:lstStyle>
            <a:lvl1pPr algn="r" latinLnBrk="0">
              <a:defRPr lang="lt-LT" sz="4000"/>
            </a:lvl1pPr>
          </a:lstStyle>
          <a:p>
            <a:r>
              <a:rPr lang="en-US" smtClean="0"/>
              <a:t>Click to edit Master title style</a:t>
            </a:r>
            <a:endParaRPr lang="lt-LT"/>
          </a:p>
        </p:txBody>
      </p:sp>
      <p:sp>
        <p:nvSpPr>
          <p:cNvPr id="10" name="Date Placeholder 9"/>
          <p:cNvSpPr>
            <a:spLocks noGrp="1"/>
          </p:cNvSpPr>
          <p:nvPr>
            <p:ph type="dt" sz="half" idx="10"/>
          </p:nvPr>
        </p:nvSpPr>
        <p:spPr/>
        <p:txBody>
          <a:bodyPr/>
          <a:lstStyle/>
          <a:p>
            <a:fld id="{5C14FD69-4A85-4715-A222-ABB225B63BC6}" type="datetimeFigureOut">
              <a:rPr/>
              <a:pPr/>
              <a:t>9/5/2006</a:t>
            </a:fld>
            <a:endParaRPr lang="lt-LT" dirty="0"/>
          </a:p>
        </p:txBody>
      </p:sp>
      <p:sp>
        <p:nvSpPr>
          <p:cNvPr id="11" name="Slide Number Placeholder 10"/>
          <p:cNvSpPr>
            <a:spLocks noGrp="1"/>
          </p:cNvSpPr>
          <p:nvPr>
            <p:ph type="sldNum" sz="quarter" idx="11"/>
          </p:nvPr>
        </p:nvSpPr>
        <p:spPr/>
        <p:txBody>
          <a:bodyPr/>
          <a:lstStyle/>
          <a:p>
            <a:pPr algn="r"/>
            <a:fld id="{D4C49B74-5DB2-4B03-B1D2-7F6A3C51C318}" type="slidenum">
              <a:rPr/>
              <a:pPr algn="r"/>
              <a:t>‹#›</a:t>
            </a:fld>
            <a:endParaRPr lang="lt-LT" dirty="0"/>
          </a:p>
        </p:txBody>
      </p:sp>
      <p:sp>
        <p:nvSpPr>
          <p:cNvPr id="12" name="Footer Placeholder 11"/>
          <p:cNvSpPr>
            <a:spLocks noGrp="1"/>
          </p:cNvSpPr>
          <p:nvPr>
            <p:ph type="ftr" sz="quarter" idx="12"/>
          </p:nvPr>
        </p:nvSpPr>
        <p:spPr/>
        <p:txBody>
          <a:bodyPr/>
          <a:lstStyle/>
          <a:p>
            <a:endParaRPr lang="lt-L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vadinimas ir tekstas">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9" name="Title 8"/>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lt-LT"/>
          </a:p>
        </p:txBody>
      </p:sp>
      <p:sp>
        <p:nvSpPr>
          <p:cNvPr id="8" name="Date Placeholder 7"/>
          <p:cNvSpPr>
            <a:spLocks noGrp="1"/>
          </p:cNvSpPr>
          <p:nvPr>
            <p:ph type="dt" sz="half" idx="10"/>
          </p:nvPr>
        </p:nvSpPr>
        <p:spPr/>
        <p:txBody>
          <a:bodyPr/>
          <a:lstStyle/>
          <a:p>
            <a:fld id="{5C14FD69-4A85-4715-A222-ABB225B63BC6}" type="datetimeFigureOut">
              <a:rPr/>
              <a:pPr/>
              <a:t>9/5/2006</a:t>
            </a:fld>
            <a:endParaRPr lang="lt-LT" dirty="0"/>
          </a:p>
        </p:txBody>
      </p:sp>
      <p:sp>
        <p:nvSpPr>
          <p:cNvPr id="10" name="Slide Number Placeholder 9"/>
          <p:cNvSpPr>
            <a:spLocks noGrp="1"/>
          </p:cNvSpPr>
          <p:nvPr>
            <p:ph type="sldNum" sz="quarter" idx="11"/>
          </p:nvPr>
        </p:nvSpPr>
        <p:spPr/>
        <p:txBody>
          <a:bodyPr/>
          <a:lstStyle/>
          <a:p>
            <a:pPr algn="r"/>
            <a:fld id="{D4C49B74-5DB2-4B03-B1D2-7F6A3C51C318}" type="slidenum">
              <a:rPr/>
              <a:pPr algn="r"/>
              <a:t>‹#›</a:t>
            </a:fld>
            <a:endParaRPr lang="lt-LT" dirty="0"/>
          </a:p>
        </p:txBody>
      </p:sp>
      <p:sp>
        <p:nvSpPr>
          <p:cNvPr id="11" name="Footer Placeholder 10"/>
          <p:cNvSpPr>
            <a:spLocks noGrp="1"/>
          </p:cNvSpPr>
          <p:nvPr>
            <p:ph type="ftr" sz="quarter" idx="12"/>
          </p:nvPr>
        </p:nvSpPr>
        <p:spPr/>
        <p:txBody>
          <a:bodyPr/>
          <a:lstStyle/>
          <a:p>
            <a:endParaRPr lang="lt-L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lt-LT"/>
          </a:p>
        </p:txBody>
      </p:sp>
      <p:sp>
        <p:nvSpPr>
          <p:cNvPr id="7" name="Date Placeholder 6"/>
          <p:cNvSpPr>
            <a:spLocks noGrp="1"/>
          </p:cNvSpPr>
          <p:nvPr>
            <p:ph type="dt" sz="half" idx="10"/>
          </p:nvPr>
        </p:nvSpPr>
        <p:spPr/>
        <p:txBody>
          <a:bodyPr/>
          <a:lstStyle/>
          <a:p>
            <a:fld id="{5C14FD69-4A85-4715-A222-ABB225B63BC6}" type="datetimeFigureOut">
              <a:rPr/>
              <a:pPr/>
              <a:t>9/5/2006</a:t>
            </a:fld>
            <a:endParaRPr lang="lt-LT" dirty="0"/>
          </a:p>
        </p:txBody>
      </p:sp>
      <p:sp>
        <p:nvSpPr>
          <p:cNvPr id="8" name="Slide Number Placeholder 7"/>
          <p:cNvSpPr>
            <a:spLocks noGrp="1"/>
          </p:cNvSpPr>
          <p:nvPr>
            <p:ph type="sldNum" sz="quarter" idx="11"/>
          </p:nvPr>
        </p:nvSpPr>
        <p:spPr/>
        <p:txBody>
          <a:bodyPr/>
          <a:lstStyle/>
          <a:p>
            <a:pPr algn="r"/>
            <a:fld id="{D4C49B74-5DB2-4B03-B1D2-7F6A3C51C318}" type="slidenum">
              <a:rPr/>
              <a:pPr algn="r"/>
              <a:t>‹#›</a:t>
            </a:fld>
            <a:endParaRPr lang="lt-LT" dirty="0"/>
          </a:p>
        </p:txBody>
      </p:sp>
      <p:sp>
        <p:nvSpPr>
          <p:cNvPr id="9" name="Footer Placeholder 8"/>
          <p:cNvSpPr>
            <a:spLocks noGrp="1"/>
          </p:cNvSpPr>
          <p:nvPr>
            <p:ph type="ftr" sz="quarter" idx="12"/>
          </p:nvPr>
        </p:nvSpPr>
        <p:spPr/>
        <p:txBody>
          <a:bodyPr/>
          <a:lstStyle/>
          <a:p>
            <a:endParaRPr lang="lt-L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C14FD69-4A85-4715-A222-ABB225B63BC6}" type="datetimeFigureOut">
              <a:rPr/>
              <a:pPr/>
              <a:t>9/5/2006</a:t>
            </a:fld>
            <a:endParaRPr lang="lt-LT" dirty="0"/>
          </a:p>
        </p:txBody>
      </p:sp>
      <p:sp>
        <p:nvSpPr>
          <p:cNvPr id="6" name="Slide Number Placeholder 5"/>
          <p:cNvSpPr>
            <a:spLocks noGrp="1"/>
          </p:cNvSpPr>
          <p:nvPr>
            <p:ph type="sldNum" sz="quarter" idx="11"/>
          </p:nvPr>
        </p:nvSpPr>
        <p:spPr/>
        <p:txBody>
          <a:bodyPr/>
          <a:lstStyle/>
          <a:p>
            <a:pPr algn="r"/>
            <a:fld id="{D4C49B74-5DB2-4B03-B1D2-7F6A3C51C318}" type="slidenum">
              <a:rPr/>
              <a:pPr algn="r"/>
              <a:t>‹#›</a:t>
            </a:fld>
            <a:endParaRPr lang="lt-LT" dirty="0"/>
          </a:p>
        </p:txBody>
      </p:sp>
      <p:sp>
        <p:nvSpPr>
          <p:cNvPr id="8" name="Footer Placeholder 7"/>
          <p:cNvSpPr>
            <a:spLocks noGrp="1"/>
          </p:cNvSpPr>
          <p:nvPr>
            <p:ph type="ftr" sz="quarter" idx="12"/>
          </p:nvPr>
        </p:nvSpPr>
        <p:spPr/>
        <p:txBody>
          <a:bodyPr/>
          <a:lstStyle/>
          <a:p>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avadinimas ir dviejų stulpelių tekstas">
    <p:spTree>
      <p:nvGrpSpPr>
        <p:cNvPr id="1" name=""/>
        <p:cNvGrpSpPr/>
        <p:nvPr/>
      </p:nvGrpSpPr>
      <p:grpSpPr>
        <a:xfrm>
          <a:off x="0" y="0"/>
          <a:ext cx="0" cy="0"/>
          <a:chOff x="0" y="0"/>
          <a:chExt cx="0" cy="0"/>
        </a:xfrm>
      </p:grpSpPr>
      <p:sp>
        <p:nvSpPr>
          <p:cNvPr id="4" name="Rectangle 4"/>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11" name="Rectangle 11"/>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lt-LT"/>
          </a:p>
        </p:txBody>
      </p:sp>
      <p:sp>
        <p:nvSpPr>
          <p:cNvPr id="10" name="Date Placeholder 9"/>
          <p:cNvSpPr>
            <a:spLocks noGrp="1"/>
          </p:cNvSpPr>
          <p:nvPr>
            <p:ph type="dt" sz="half" idx="10"/>
          </p:nvPr>
        </p:nvSpPr>
        <p:spPr/>
        <p:txBody>
          <a:bodyPr/>
          <a:lstStyle/>
          <a:p>
            <a:fld id="{5C14FD69-4A85-4715-A222-ABB225B63BC6}" type="datetimeFigureOut">
              <a:rPr/>
              <a:pPr/>
              <a:t>9/5/2006</a:t>
            </a:fld>
            <a:endParaRPr lang="lt-LT" dirty="0"/>
          </a:p>
        </p:txBody>
      </p:sp>
      <p:sp>
        <p:nvSpPr>
          <p:cNvPr id="12" name="Slide Number Placeholder 11"/>
          <p:cNvSpPr>
            <a:spLocks noGrp="1"/>
          </p:cNvSpPr>
          <p:nvPr>
            <p:ph type="sldNum" sz="quarter" idx="11"/>
          </p:nvPr>
        </p:nvSpPr>
        <p:spPr/>
        <p:txBody>
          <a:bodyPr/>
          <a:lstStyle/>
          <a:p>
            <a:pPr algn="r"/>
            <a:fld id="{D4C49B74-5DB2-4B03-B1D2-7F6A3C51C318}" type="slidenum">
              <a:rPr/>
              <a:pPr algn="r"/>
              <a:t>‹#›</a:t>
            </a:fld>
            <a:endParaRPr lang="lt-LT" dirty="0"/>
          </a:p>
        </p:txBody>
      </p:sp>
      <p:sp>
        <p:nvSpPr>
          <p:cNvPr id="13" name="Footer Placeholder 12"/>
          <p:cNvSpPr>
            <a:spLocks noGrp="1"/>
          </p:cNvSpPr>
          <p:nvPr>
            <p:ph type="ftr" sz="quarter" idx="12"/>
          </p:nvPr>
        </p:nvSpPr>
        <p:spPr/>
        <p:txBody>
          <a:bodyPr/>
          <a:lstStyle/>
          <a:p>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avadinimas ir turinys">
    <p:spTree>
      <p:nvGrpSpPr>
        <p:cNvPr id="1" name=""/>
        <p:cNvGrpSpPr/>
        <p:nvPr/>
      </p:nvGrpSpPr>
      <p:grpSpPr>
        <a:xfrm>
          <a:off x="0" y="0"/>
          <a:ext cx="0" cy="0"/>
          <a:chOff x="0" y="0"/>
          <a:chExt cx="0" cy="0"/>
        </a:xfrm>
      </p:grpSpPr>
      <p:sp>
        <p:nvSpPr>
          <p:cNvPr id="16" name="Rectangle 1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Title 6"/>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lt-LT"/>
          </a:p>
        </p:txBody>
      </p:sp>
      <p:sp>
        <p:nvSpPr>
          <p:cNvPr id="8" name="Date Placeholder 7"/>
          <p:cNvSpPr>
            <a:spLocks noGrp="1"/>
          </p:cNvSpPr>
          <p:nvPr>
            <p:ph type="dt" sz="half" idx="10"/>
          </p:nvPr>
        </p:nvSpPr>
        <p:spPr/>
        <p:txBody>
          <a:bodyPr/>
          <a:lstStyle/>
          <a:p>
            <a:fld id="{5C14FD69-4A85-4715-A222-ABB225B63BC6}" type="datetimeFigureOut">
              <a:rPr/>
              <a:pPr/>
              <a:t>9/5/2006</a:t>
            </a:fld>
            <a:endParaRPr lang="lt-LT" dirty="0"/>
          </a:p>
        </p:txBody>
      </p:sp>
      <p:sp>
        <p:nvSpPr>
          <p:cNvPr id="9" name="Slide Number Placeholder 8"/>
          <p:cNvSpPr>
            <a:spLocks noGrp="1"/>
          </p:cNvSpPr>
          <p:nvPr>
            <p:ph type="sldNum" sz="quarter" idx="11"/>
          </p:nvPr>
        </p:nvSpPr>
        <p:spPr/>
        <p:txBody>
          <a:bodyPr/>
          <a:lstStyle/>
          <a:p>
            <a:pPr algn="r"/>
            <a:fld id="{D4C49B74-5DB2-4B03-B1D2-7F6A3C51C318}" type="slidenum">
              <a:rPr/>
              <a:pPr algn="r"/>
              <a:t>‹#›</a:t>
            </a:fld>
            <a:endParaRPr lang="lt-LT" dirty="0"/>
          </a:p>
        </p:txBody>
      </p:sp>
      <p:sp>
        <p:nvSpPr>
          <p:cNvPr id="10" name="Footer Placeholder 9"/>
          <p:cNvSpPr>
            <a:spLocks noGrp="1"/>
          </p:cNvSpPr>
          <p:nvPr>
            <p:ph type="ftr" sz="quarter" idx="12"/>
          </p:nvPr>
        </p:nvSpPr>
        <p:spPr/>
        <p:txBody>
          <a:bodyPr/>
          <a:lstStyle/>
          <a:p>
            <a:endParaRPr lang="lt-L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avadinimas ir 2 turinys">
    <p:spTree>
      <p:nvGrpSpPr>
        <p:cNvPr id="1" name=""/>
        <p:cNvGrpSpPr/>
        <p:nvPr/>
      </p:nvGrpSpPr>
      <p:grpSpPr>
        <a:xfrm>
          <a:off x="0" y="0"/>
          <a:ext cx="0" cy="0"/>
          <a:chOff x="0" y="0"/>
          <a:chExt cx="0" cy="0"/>
        </a:xfrm>
      </p:grpSpPr>
      <p:sp>
        <p:nvSpPr>
          <p:cNvPr id="30" name="Rectangle 30"/>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17" name="Rectangle 17"/>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lt-LT"/>
          </a:p>
        </p:txBody>
      </p:sp>
      <p:sp>
        <p:nvSpPr>
          <p:cNvPr id="9" name="Date Placeholder 8"/>
          <p:cNvSpPr>
            <a:spLocks noGrp="1"/>
          </p:cNvSpPr>
          <p:nvPr>
            <p:ph type="dt" sz="half" idx="10"/>
          </p:nvPr>
        </p:nvSpPr>
        <p:spPr/>
        <p:txBody>
          <a:bodyPr/>
          <a:lstStyle/>
          <a:p>
            <a:fld id="{5C14FD69-4A85-4715-A222-ABB225B63BC6}" type="datetimeFigureOut">
              <a:rPr/>
              <a:pPr/>
              <a:t>9/5/2006</a:t>
            </a:fld>
            <a:endParaRPr lang="lt-LT" dirty="0"/>
          </a:p>
        </p:txBody>
      </p:sp>
      <p:sp>
        <p:nvSpPr>
          <p:cNvPr id="10" name="Slide Number Placeholder 9"/>
          <p:cNvSpPr>
            <a:spLocks noGrp="1"/>
          </p:cNvSpPr>
          <p:nvPr>
            <p:ph type="sldNum" sz="quarter" idx="11"/>
          </p:nvPr>
        </p:nvSpPr>
        <p:spPr/>
        <p:txBody>
          <a:bodyPr/>
          <a:lstStyle/>
          <a:p>
            <a:pPr algn="r"/>
            <a:fld id="{D4C49B74-5DB2-4B03-B1D2-7F6A3C51C318}" type="slidenum">
              <a:rPr/>
              <a:pPr algn="r"/>
              <a:t>‹#›</a:t>
            </a:fld>
            <a:endParaRPr lang="lt-LT" dirty="0"/>
          </a:p>
        </p:txBody>
      </p:sp>
      <p:sp>
        <p:nvSpPr>
          <p:cNvPr id="11" name="Footer Placeholder 10"/>
          <p:cNvSpPr>
            <a:spLocks noGrp="1"/>
          </p:cNvSpPr>
          <p:nvPr>
            <p:ph type="ftr" sz="quarter" idx="12"/>
          </p:nvPr>
        </p:nvSpPr>
        <p:spPr/>
        <p:txBody>
          <a:bodyPr/>
          <a:lstStyle/>
          <a:p>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lt-LT"/>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lt-LT"/>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lt-LT"/>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D4A07E9C-B9BE-47B7-815E-BF31459B0F51}" type="slidenum">
              <a:rPr lang="lt-LT"/>
              <a:pPr/>
              <a:t>‹#›</a:t>
            </a:fld>
            <a:endParaRPr lang="lt-LT"/>
          </a:p>
        </p:txBody>
      </p:sp>
    </p:spTree>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lt-LT"/>
          </a:p>
        </p:txBody>
      </p:sp>
      <p:sp>
        <p:nvSpPr>
          <p:cNvPr id="5" name="Footer Placeholder 4"/>
          <p:cNvSpPr>
            <a:spLocks noGrp="1"/>
          </p:cNvSpPr>
          <p:nvPr>
            <p:ph type="ftr" sz="quarter" idx="11"/>
          </p:nvPr>
        </p:nvSpPr>
        <p:spPr/>
        <p:txBody>
          <a:bodyPr/>
          <a:lstStyle>
            <a:lvl1pPr>
              <a:defRPr/>
            </a:lvl1pPr>
          </a:lstStyle>
          <a:p>
            <a:endParaRPr lang="lt-LT"/>
          </a:p>
        </p:txBody>
      </p:sp>
      <p:sp>
        <p:nvSpPr>
          <p:cNvPr id="6" name="Slide Number Placeholder 5"/>
          <p:cNvSpPr>
            <a:spLocks noGrp="1"/>
          </p:cNvSpPr>
          <p:nvPr>
            <p:ph type="sldNum" sz="quarter" idx="12"/>
          </p:nvPr>
        </p:nvSpPr>
        <p:spPr/>
        <p:txBody>
          <a:bodyPr/>
          <a:lstStyle>
            <a:lvl1pPr>
              <a:defRPr/>
            </a:lvl1pPr>
          </a:lstStyle>
          <a:p>
            <a:fld id="{33DE4D0A-BEB0-4C98-A41A-AAEBD51F706B}" type="slidenum">
              <a:rPr lang="lt-LT"/>
              <a:pPr/>
              <a:t>‹#›</a:t>
            </a:fld>
            <a:endParaRPr lang="lt-LT"/>
          </a:p>
        </p:txBody>
      </p:sp>
    </p:spTree>
  </p:cSld>
  <p:clrMapOvr>
    <a:masterClrMapping/>
  </p:clrMapOvr>
  <p:transition>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lt-LT"/>
          </a:p>
        </p:txBody>
      </p:sp>
      <p:sp>
        <p:nvSpPr>
          <p:cNvPr id="4" name="Footer Placeholder 3"/>
          <p:cNvSpPr>
            <a:spLocks noGrp="1"/>
          </p:cNvSpPr>
          <p:nvPr>
            <p:ph type="ftr" sz="quarter" idx="11"/>
          </p:nvPr>
        </p:nvSpPr>
        <p:spPr/>
        <p:txBody>
          <a:bodyPr/>
          <a:lstStyle>
            <a:lvl1pPr>
              <a:defRPr/>
            </a:lvl1pPr>
          </a:lstStyle>
          <a:p>
            <a:endParaRPr lang="lt-LT"/>
          </a:p>
        </p:txBody>
      </p:sp>
      <p:sp>
        <p:nvSpPr>
          <p:cNvPr id="5" name="Slide Number Placeholder 4"/>
          <p:cNvSpPr>
            <a:spLocks noGrp="1"/>
          </p:cNvSpPr>
          <p:nvPr>
            <p:ph type="sldNum" sz="quarter" idx="12"/>
          </p:nvPr>
        </p:nvSpPr>
        <p:spPr/>
        <p:txBody>
          <a:bodyPr/>
          <a:lstStyle>
            <a:lvl1pPr>
              <a:defRPr/>
            </a:lvl1pPr>
          </a:lstStyle>
          <a:p>
            <a:fld id="{904CF3B2-9ACA-4A2E-80DB-AD9E61A78566}" type="slidenum">
              <a:rPr lang="lt-LT"/>
              <a:pPr/>
              <a:t>‹#›</a:t>
            </a:fld>
            <a:endParaRPr lang="lt-LT"/>
          </a:p>
        </p:txBody>
      </p:sp>
    </p:spTree>
  </p:cSld>
  <p:clrMapOvr>
    <a:masterClrMapping/>
  </p:clrMapOvr>
  <p:transition>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hade val="85000"/>
          </a:schemeClr>
        </a:solidFill>
        <a:effectLst/>
      </p:bgPr>
    </p:bg>
    <p:spTree>
      <p:nvGrpSpPr>
        <p:cNvPr id="1" name=""/>
        <p:cNvGrpSpPr/>
        <p:nvPr/>
      </p:nvGrpSpPr>
      <p:grpSpPr>
        <a:xfrm>
          <a:off x="0" y="0"/>
          <a:ext cx="0" cy="0"/>
          <a:chOff x="0" y="0"/>
          <a:chExt cx="0" cy="0"/>
        </a:xfrm>
      </p:grpSpPr>
      <p:pic>
        <p:nvPicPr>
          <p:cNvPr id="8" name="image5.png"/>
          <p:cNvPicPr>
            <a:picLocks noChangeAspect="1"/>
          </p:cNvPicPr>
          <p:nvPr/>
        </p:nvPicPr>
        <p:blipFill>
          <a:blip r:embed="rId12" cstate="print">
            <a:duotone>
              <a:schemeClr val="accent1"/>
              <a:srgbClr val="FFFFFF"/>
            </a:duotone>
          </a:blip>
          <a:stretch>
            <a:fillRect/>
          </a:stretch>
        </p:blipFill>
        <p:spPr>
          <a:xfrm>
            <a:off x="571" y="428"/>
            <a:ext cx="9142858" cy="6857143"/>
          </a:xfrm>
          <a:prstGeom prst="rect">
            <a:avLst/>
          </a:prstGeom>
          <a:noFill/>
          <a:ln>
            <a:noFill/>
          </a:ln>
        </p:spPr>
      </p:pic>
      <p:pic>
        <p:nvPicPr>
          <p:cNvPr id="9" name="image6.png"/>
          <p:cNvPicPr>
            <a:picLocks noChangeAspect="1"/>
          </p:cNvPicPr>
          <p:nvPr/>
        </p:nvPicPr>
        <p:blipFill>
          <a:blip r:embed="rId13" cstate="print"/>
          <a:stretch>
            <a:fillRect/>
          </a:stretch>
        </p:blipFill>
        <p:spPr>
          <a:xfrm>
            <a:off x="571" y="428"/>
            <a:ext cx="9142858" cy="6857143"/>
          </a:xfrm>
          <a:prstGeom prst="rect">
            <a:avLst/>
          </a:prstGeom>
          <a:noFill/>
          <a:ln>
            <a:noFill/>
          </a:ln>
        </p:spPr>
      </p:pic>
      <p:sp>
        <p:nvSpPr>
          <p:cNvPr id="30" name="Rectangle 30"/>
          <p:cNvSpPr>
            <a:spLocks noGrp="1"/>
          </p:cNvSpPr>
          <p:nvPr>
            <p:ph type="title"/>
          </p:nvPr>
        </p:nvSpPr>
        <p:spPr>
          <a:xfrm>
            <a:off x="457200" y="359465"/>
            <a:ext cx="8229600" cy="1143000"/>
          </a:xfrm>
          <a:prstGeom prst="rect">
            <a:avLst/>
          </a:prstGeom>
        </p:spPr>
        <p:txBody>
          <a:bodyPr anchor="b" anchorCtr="0">
            <a:normAutofit/>
          </a:bodyPr>
          <a:lstStyle/>
          <a:p>
            <a:pPr algn="l"/>
            <a:r>
              <a:rPr lang="lt-LT"/>
              <a:t>Spustelėkite, jei norite keisti ruošinio antraštės stilių</a:t>
            </a:r>
          </a:p>
        </p:txBody>
      </p:sp>
      <p:sp>
        <p:nvSpPr>
          <p:cNvPr id="12" name="Rectangle 12"/>
          <p:cNvSpPr>
            <a:spLocks noGrp="1"/>
          </p:cNvSpPr>
          <p:nvPr>
            <p:ph type="body" idx="1"/>
          </p:nvPr>
        </p:nvSpPr>
        <p:spPr>
          <a:xfrm>
            <a:off x="457200" y="1600200"/>
            <a:ext cx="8229600" cy="4525963"/>
          </a:xfrm>
          <a:prstGeom prst="rect">
            <a:avLst/>
          </a:prstGeom>
        </p:spPr>
        <p:txBody>
          <a:bodyPr>
            <a:normAutofit/>
          </a:bodyPr>
          <a:lstStyle/>
          <a:p>
            <a:pPr lvl="0"/>
            <a:r>
              <a:rPr lang="lt-LT"/>
              <a:t>Spustelėkite, jei norite keisti ruošinio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Rectangle 6"/>
          <p:cNvSpPr>
            <a:spLocks noGrp="1"/>
          </p:cNvSpPr>
          <p:nvPr>
            <p:ph type="dt" sz="half" idx="2"/>
          </p:nvPr>
        </p:nvSpPr>
        <p:spPr>
          <a:xfrm>
            <a:off x="457200" y="6245225"/>
            <a:ext cx="2133600" cy="476250"/>
          </a:xfrm>
          <a:prstGeom prst="rect">
            <a:avLst/>
          </a:prstGeom>
        </p:spPr>
        <p:txBody>
          <a:bodyPr/>
          <a:lstStyle>
            <a:lvl1pPr latinLnBrk="0">
              <a:defRPr lang="lt-LT" sz="1000">
                <a:latin typeface="+mn-lt"/>
              </a:defRPr>
            </a:lvl1pPr>
          </a:lstStyle>
          <a:p>
            <a:fld id="{5C14FD69-4A85-4715-A222-ABB225B63BC6}" type="datetimeFigureOut">
              <a:rPr/>
              <a:pPr/>
              <a:t>9/5/2006</a:t>
            </a:fld>
            <a:endParaRPr lang="lt-LT" sz="1000" dirty="0"/>
          </a:p>
        </p:txBody>
      </p:sp>
      <p:sp>
        <p:nvSpPr>
          <p:cNvPr id="20" name="Rectangle 20"/>
          <p:cNvSpPr>
            <a:spLocks noGrp="1"/>
          </p:cNvSpPr>
          <p:nvPr>
            <p:ph type="ftr" sz="quarter" idx="3"/>
          </p:nvPr>
        </p:nvSpPr>
        <p:spPr>
          <a:xfrm>
            <a:off x="3124200" y="6245225"/>
            <a:ext cx="2895600" cy="476250"/>
          </a:xfrm>
          <a:prstGeom prst="rect">
            <a:avLst/>
          </a:prstGeom>
        </p:spPr>
        <p:txBody>
          <a:bodyPr/>
          <a:lstStyle>
            <a:lvl1pPr algn="ctr" latinLnBrk="0">
              <a:defRPr lang="lt-LT" sz="1000">
                <a:latin typeface="+mn-lt"/>
              </a:defRPr>
            </a:lvl1pPr>
          </a:lstStyle>
          <a:p>
            <a:pPr algn="ctr"/>
            <a:endParaRPr lang="lt-LT" sz="1000" dirty="0"/>
          </a:p>
        </p:txBody>
      </p:sp>
      <p:sp>
        <p:nvSpPr>
          <p:cNvPr id="21" name="Rectangle 21"/>
          <p:cNvSpPr>
            <a:spLocks noGrp="1"/>
          </p:cNvSpPr>
          <p:nvPr>
            <p:ph type="sldNum" sz="quarter" idx="4"/>
          </p:nvPr>
        </p:nvSpPr>
        <p:spPr>
          <a:xfrm>
            <a:off x="6553200" y="6245225"/>
            <a:ext cx="2133600" cy="476250"/>
          </a:xfrm>
          <a:prstGeom prst="rect">
            <a:avLst/>
          </a:prstGeom>
        </p:spPr>
        <p:txBody>
          <a:bodyPr/>
          <a:lstStyle>
            <a:lvl1pPr latinLnBrk="0">
              <a:defRPr lang="lt-LT" sz="1000">
                <a:latin typeface="+mn-lt"/>
              </a:defRPr>
            </a:lvl1pPr>
          </a:lstStyle>
          <a:p>
            <a:pPr algn="r"/>
            <a:fld id="{D4C49B74-5DB2-4B03-B1D2-7F6A3C51C318}" type="slidenum">
              <a:rPr/>
              <a:pPr algn="r"/>
              <a:t>‹#›</a:t>
            </a:fld>
            <a:endParaRPr lang="lt-LT" sz="1000" dirty="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Lst>
  <p:txStyles>
    <p:titleStyle>
      <a:defPPr>
        <a:defRPr lang="lt-LT" sz="4400">
          <a:solidFill>
            <a:schemeClr val="tx1"/>
          </a:solidFill>
          <a:latin typeface="+mj-lt"/>
          <a:ea typeface="+mj-ea"/>
          <a:cs typeface="+mj-cs"/>
        </a:defRPr>
      </a:defPPr>
      <a:lvl1pPr algn="l" eaLnBrk="1" latinLnBrk="0" hangingPunct="1">
        <a:buNone/>
        <a:defRPr lang="lt-LT" sz="3600">
          <a:solidFill>
            <a:schemeClr val="tx1">
              <a:alpha val="100000"/>
            </a:schemeClr>
          </a:solidFill>
          <a:latin typeface="+mj-lt"/>
        </a:defRPr>
      </a:lvl1pPr>
    </p:titleStyle>
    <p:bodyStyle>
      <a:defPPr>
        <a:defRPr lang="lt-LT">
          <a:solidFill>
            <a:schemeClr val="tx1"/>
          </a:solidFill>
          <a:latin typeface="+mn-lt"/>
          <a:ea typeface="+mn-ea"/>
          <a:cs typeface="+mn-cs"/>
        </a:defRPr>
      </a:defPPr>
      <a:lvl1pPr marL="342900" indent="-342900" eaLnBrk="1" latinLnBrk="0" hangingPunct="1">
        <a:buChar char="•"/>
        <a:defRPr lang="lt-LT" sz="2800">
          <a:latin typeface="+mn-lt"/>
        </a:defRPr>
      </a:lvl1pPr>
      <a:lvl2pPr marL="742950" indent="-285750" eaLnBrk="1" hangingPunct="1">
        <a:buChar char="–"/>
        <a:defRPr lang="lt-LT" sz="2400">
          <a:latin typeface="+mn-lt"/>
        </a:defRPr>
      </a:lvl2pPr>
      <a:lvl3pPr marL="1143000" indent="-228600" eaLnBrk="1" hangingPunct="1">
        <a:buChar char="•"/>
        <a:defRPr lang="lt-LT" sz="2400">
          <a:latin typeface="+mn-lt"/>
        </a:defRPr>
      </a:lvl3pPr>
      <a:lvl4pPr marL="1600200" indent="-228600" eaLnBrk="1" hangingPunct="1">
        <a:buChar char="–"/>
        <a:defRPr lang="lt-LT" sz="2000">
          <a:latin typeface="+mn-lt"/>
        </a:defRPr>
      </a:lvl4pPr>
      <a:lvl5pPr marL="2057400" indent="-228600" eaLnBrk="1" hangingPunct="1">
        <a:buChar char="»"/>
        <a:defRPr lang="lt-LT" sz="2000">
          <a:latin typeface="+mn-lt"/>
        </a:defRPr>
      </a:lvl5pPr>
      <a:lvl6pPr marL="2514600" indent="-228600" eaLnBrk="1" hangingPunct="1">
        <a:buChar char="•"/>
        <a:defRPr lang="lt-LT" sz="2000"/>
      </a:lvl6pPr>
      <a:lvl7pPr marL="2971800" indent="-228600" eaLnBrk="1" hangingPunct="1">
        <a:buChar char="•"/>
        <a:defRPr lang="lt-LT" sz="2000"/>
      </a:lvl7pPr>
      <a:lvl8pPr marL="3429000" indent="-228600" eaLnBrk="1" hangingPunct="1">
        <a:buChar char="•"/>
        <a:defRPr lang="lt-LT" sz="2000"/>
      </a:lvl8pPr>
      <a:lvl9pPr marL="3886200" indent="-228600" eaLnBrk="1" hangingPunct="1">
        <a:buChar char="•"/>
        <a:defRPr lang="lt-LT" sz="2000"/>
      </a:lvl9pPr>
    </p:bodyStyle>
    <p:otherStyle>
      <a:defPPr>
        <a:defRPr lang="lt-LT">
          <a:solidFill>
            <a:schemeClr val="tx1"/>
          </a:solidFill>
          <a:latin typeface="+mn-lt"/>
          <a:ea typeface="+mn-ea"/>
          <a:cs typeface="+mn-cs"/>
        </a:defRPr>
      </a:defPPr>
      <a:lvl1pPr marL="0" eaLnBrk="1" latinLnBrk="0"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31640" y="188640"/>
            <a:ext cx="7577814" cy="3376017"/>
          </a:xfrm>
        </p:spPr>
        <p:txBody>
          <a:bodyPr>
            <a:normAutofit/>
          </a:bodyPr>
          <a:lstStyle/>
          <a:p>
            <a:r>
              <a:rPr lang="en-US" sz="4800" dirty="0" err="1" smtClean="0"/>
              <a:t>Prometėjiškoji</a:t>
            </a:r>
            <a:r>
              <a:rPr lang="en-US" sz="4800" dirty="0" smtClean="0"/>
              <a:t> </a:t>
            </a:r>
            <a:r>
              <a:rPr lang="en-US" sz="4800" dirty="0" err="1" smtClean="0"/>
              <a:t>pasaulėvoka</a:t>
            </a:r>
            <a:r>
              <a:rPr lang="en-US" sz="4800" dirty="0" smtClean="0"/>
              <a:t> </a:t>
            </a:r>
            <a:r>
              <a:rPr lang="lt-LT" sz="4800" dirty="0" smtClean="0"/>
              <a:t/>
            </a:r>
            <a:br>
              <a:rPr lang="lt-LT" sz="4800" dirty="0" smtClean="0"/>
            </a:br>
            <a:r>
              <a:rPr lang="en-US" sz="4800" dirty="0" err="1" smtClean="0"/>
              <a:t>Jono</a:t>
            </a:r>
            <a:r>
              <a:rPr lang="en-US" sz="4800" dirty="0" smtClean="0"/>
              <a:t> </a:t>
            </a:r>
            <a:r>
              <a:rPr lang="en-US" sz="4800" dirty="0" err="1" smtClean="0"/>
              <a:t>Biliūno</a:t>
            </a:r>
            <a:r>
              <a:rPr lang="en-US" sz="4800" dirty="0" smtClean="0"/>
              <a:t> „</a:t>
            </a:r>
            <a:r>
              <a:rPr lang="lt-LT" sz="4800" dirty="0" smtClean="0"/>
              <a:t>L</a:t>
            </a:r>
            <a:r>
              <a:rPr lang="en-US" sz="4800" dirty="0" smtClean="0"/>
              <a:t>aim</a:t>
            </a:r>
            <a:r>
              <a:rPr lang="lt-LT" sz="4800" dirty="0" smtClean="0"/>
              <a:t>ė</a:t>
            </a:r>
            <a:r>
              <a:rPr lang="en-US" sz="4800" dirty="0" smtClean="0"/>
              <a:t>s </a:t>
            </a:r>
            <a:r>
              <a:rPr lang="lt-LT" sz="4800" dirty="0" smtClean="0"/>
              <a:t>ž</a:t>
            </a:r>
            <a:r>
              <a:rPr lang="en-US" sz="4800" dirty="0" err="1" smtClean="0"/>
              <a:t>iburyje</a:t>
            </a:r>
            <a:r>
              <a:rPr lang="en-US" sz="4800" dirty="0" smtClean="0"/>
              <a:t>”</a:t>
            </a:r>
            <a:endParaRPr lang="lt-LT" sz="4800" dirty="0"/>
          </a:p>
        </p:txBody>
      </p:sp>
      <p:pic>
        <p:nvPicPr>
          <p:cNvPr id="1026" name="Picture 2"/>
          <p:cNvPicPr>
            <a:picLocks noChangeAspect="1" noChangeArrowheads="1"/>
          </p:cNvPicPr>
          <p:nvPr/>
        </p:nvPicPr>
        <p:blipFill>
          <a:blip r:embed="rId2" cstate="print"/>
          <a:srcRect/>
          <a:stretch>
            <a:fillRect/>
          </a:stretch>
        </p:blipFill>
        <p:spPr bwMode="auto">
          <a:xfrm>
            <a:off x="3131840" y="3284984"/>
            <a:ext cx="2448272" cy="3268324"/>
          </a:xfrm>
          <a:prstGeom prst="rect">
            <a:avLst/>
          </a:prstGeom>
          <a:ln>
            <a:noFill/>
          </a:ln>
          <a:effectLst>
            <a:outerShdw blurRad="190500" algn="tl" rotWithShape="0">
              <a:srgbClr val="000000">
                <a:alpha val="70000"/>
              </a:srgbClr>
            </a:outerShdw>
          </a:effectLst>
        </p:spPr>
      </p:pic>
      <p:sp>
        <p:nvSpPr>
          <p:cNvPr id="4" name="Footer Placeholder 3"/>
          <p:cNvSpPr>
            <a:spLocks noGrp="1"/>
          </p:cNvSpPr>
          <p:nvPr>
            <p:ph type="ftr" sz="quarter" idx="12"/>
          </p:nvPr>
        </p:nvSpPr>
        <p:spPr>
          <a:xfrm>
            <a:off x="0" y="6237312"/>
            <a:ext cx="2895600" cy="476250"/>
          </a:xfrm>
        </p:spPr>
        <p:txBody>
          <a:bodyPr/>
          <a:lstStyle/>
          <a:p>
            <a:r>
              <a:rPr lang="lt-LT" dirty="0" smtClean="0"/>
              <a:t>Klaipėdos „Ąžuolyno" gimnazijos mokytoja Sigita </a:t>
            </a:r>
            <a:r>
              <a:rPr lang="lt-LT" dirty="0" err="1" smtClean="0"/>
              <a:t>Riaukienė</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339752" y="1628800"/>
            <a:ext cx="6480720" cy="2980928"/>
          </a:xfrm>
        </p:spPr>
        <p:txBody>
          <a:bodyPr>
            <a:normAutofit/>
          </a:bodyPr>
          <a:lstStyle/>
          <a:p>
            <a:pPr algn="ctr">
              <a:buNone/>
            </a:pPr>
            <a:r>
              <a:rPr lang="lt-LT" sz="3200" dirty="0" smtClean="0"/>
              <a:t>		</a:t>
            </a:r>
            <a:r>
              <a:rPr lang="lt-LT" sz="3600" dirty="0" smtClean="0"/>
              <a:t>T</a:t>
            </a:r>
            <a:r>
              <a:rPr lang="es-ES" sz="3600" dirty="0" err="1" smtClean="0"/>
              <a:t>ai</a:t>
            </a:r>
            <a:r>
              <a:rPr lang="es-ES" sz="3600" dirty="0" smtClean="0"/>
              <a:t> </a:t>
            </a:r>
            <a:r>
              <a:rPr lang="es-ES" sz="3600" dirty="0" err="1" smtClean="0"/>
              <a:t>maištas</a:t>
            </a:r>
            <a:r>
              <a:rPr lang="es-ES" sz="3600" dirty="0" smtClean="0"/>
              <a:t> </a:t>
            </a:r>
            <a:r>
              <a:rPr lang="es-ES" sz="3600" dirty="0" err="1" smtClean="0"/>
              <a:t>prieš</a:t>
            </a:r>
            <a:r>
              <a:rPr lang="es-ES" sz="3600" dirty="0" smtClean="0"/>
              <a:t> </a:t>
            </a:r>
            <a:r>
              <a:rPr lang="es-ES" sz="3600" dirty="0" err="1" smtClean="0"/>
              <a:t>vertybių</a:t>
            </a:r>
            <a:r>
              <a:rPr lang="es-ES" sz="3600" dirty="0" smtClean="0"/>
              <a:t> </a:t>
            </a:r>
            <a:endParaRPr lang="lt-LT" sz="3600" dirty="0" smtClean="0"/>
          </a:p>
          <a:p>
            <a:pPr algn="ctr">
              <a:buNone/>
            </a:pPr>
            <a:r>
              <a:rPr lang="es-ES" sz="3600" dirty="0" err="1" smtClean="0"/>
              <a:t>sistemą</a:t>
            </a:r>
            <a:r>
              <a:rPr lang="es-ES" sz="3600" dirty="0" smtClean="0"/>
              <a:t>, </a:t>
            </a:r>
            <a:r>
              <a:rPr lang="es-ES" sz="3600" dirty="0" err="1" smtClean="0"/>
              <a:t>kuri</a:t>
            </a:r>
            <a:r>
              <a:rPr lang="es-ES" sz="3600" dirty="0" smtClean="0"/>
              <a:t> </a:t>
            </a:r>
            <a:r>
              <a:rPr lang="es-ES" sz="3600" dirty="0" err="1" smtClean="0"/>
              <a:t>toleruoja</a:t>
            </a:r>
            <a:r>
              <a:rPr lang="es-ES" sz="3600" dirty="0" smtClean="0"/>
              <a:t> </a:t>
            </a:r>
            <a:r>
              <a:rPr lang="es-ES" sz="3600" dirty="0" err="1" smtClean="0"/>
              <a:t>blogio</a:t>
            </a:r>
            <a:r>
              <a:rPr lang="es-ES" sz="3600" dirty="0" smtClean="0"/>
              <a:t> </a:t>
            </a:r>
            <a:r>
              <a:rPr lang="es-ES" sz="3600" dirty="0" err="1" smtClean="0"/>
              <a:t>egzistavimą</a:t>
            </a:r>
            <a:r>
              <a:rPr lang="es-ES" sz="3600" dirty="0" smtClean="0"/>
              <a:t>.</a:t>
            </a:r>
            <a:endParaRPr lang="lt-LT" sz="3600" dirty="0" smtClean="0"/>
          </a:p>
          <a:p>
            <a:pPr>
              <a:buNone/>
            </a:pPr>
            <a:endParaRPr lang="lt-LT" sz="3200" dirty="0" smtClean="0"/>
          </a:p>
          <a:p>
            <a:pPr algn="ctr">
              <a:buNone/>
            </a:pPr>
            <a:r>
              <a:rPr lang="lt-LT" sz="3200" dirty="0" smtClean="0"/>
              <a:t>	</a:t>
            </a:r>
            <a:endParaRPr lang="lt-LT" i="1" dirty="0"/>
          </a:p>
        </p:txBody>
      </p:sp>
      <p:sp>
        <p:nvSpPr>
          <p:cNvPr id="3" name="Title 2"/>
          <p:cNvSpPr>
            <a:spLocks noGrp="1"/>
          </p:cNvSpPr>
          <p:nvPr>
            <p:ph type="title"/>
          </p:nvPr>
        </p:nvSpPr>
        <p:spPr/>
        <p:txBody>
          <a:bodyPr>
            <a:normAutofit/>
          </a:bodyPr>
          <a:lstStyle/>
          <a:p>
            <a:r>
              <a:rPr lang="es-ES" sz="5400" dirty="0" err="1" smtClean="0"/>
              <a:t>Prometėjizmas</a:t>
            </a:r>
            <a:endParaRPr lang="lt-LT" sz="5400" dirty="0"/>
          </a:p>
        </p:txBody>
      </p:sp>
      <p:pic>
        <p:nvPicPr>
          <p:cNvPr id="3074" name="Picture 2"/>
          <p:cNvPicPr>
            <a:picLocks noChangeAspect="1" noChangeArrowheads="1"/>
          </p:cNvPicPr>
          <p:nvPr/>
        </p:nvPicPr>
        <p:blipFill>
          <a:blip r:embed="rId2" cstate="print"/>
          <a:srcRect/>
          <a:stretch>
            <a:fillRect/>
          </a:stretch>
        </p:blipFill>
        <p:spPr bwMode="auto">
          <a:xfrm>
            <a:off x="0" y="2852936"/>
            <a:ext cx="3003798" cy="4005064"/>
          </a:xfrm>
          <a:prstGeom prst="rect">
            <a:avLst/>
          </a:prstGeom>
          <a:noFill/>
          <a:ln w="9525">
            <a:noFill/>
            <a:miter lim="800000"/>
            <a:headEnd/>
            <a:tailEnd/>
          </a:ln>
        </p:spPr>
      </p:pic>
      <p:sp>
        <p:nvSpPr>
          <p:cNvPr id="5" name="Rectangle 4"/>
          <p:cNvSpPr/>
          <p:nvPr/>
        </p:nvSpPr>
        <p:spPr>
          <a:xfrm>
            <a:off x="3707904" y="4149080"/>
            <a:ext cx="5220072" cy="2308324"/>
          </a:xfrm>
          <a:prstGeom prst="rect">
            <a:avLst/>
          </a:prstGeom>
        </p:spPr>
        <p:txBody>
          <a:bodyPr wrap="square">
            <a:spAutoFit/>
          </a:bodyPr>
          <a:lstStyle/>
          <a:p>
            <a:pPr>
              <a:buNone/>
            </a:pPr>
            <a:r>
              <a:rPr lang="lt-LT" sz="3600" dirty="0" smtClean="0"/>
              <a:t>        Šis </a:t>
            </a:r>
            <a:r>
              <a:rPr lang="es-ES" sz="3600" dirty="0" err="1" smtClean="0"/>
              <a:t>maištas</a:t>
            </a:r>
            <a:r>
              <a:rPr lang="es-ES" sz="3600" dirty="0" smtClean="0"/>
              <a:t> </a:t>
            </a:r>
            <a:r>
              <a:rPr lang="es-ES" sz="3600" dirty="0" err="1" smtClean="0"/>
              <a:t>kyla</a:t>
            </a:r>
            <a:r>
              <a:rPr lang="es-ES" sz="3600" dirty="0" smtClean="0"/>
              <a:t> </a:t>
            </a:r>
            <a:r>
              <a:rPr lang="es-ES" sz="3600" dirty="0" err="1" smtClean="0"/>
              <a:t>iš</a:t>
            </a:r>
            <a:r>
              <a:rPr lang="es-ES" sz="3600" dirty="0" smtClean="0"/>
              <a:t> </a:t>
            </a:r>
            <a:r>
              <a:rPr lang="es-ES" sz="3600" dirty="0" err="1" smtClean="0"/>
              <a:t>įsitikinimo</a:t>
            </a:r>
            <a:r>
              <a:rPr lang="es-ES" sz="3600" dirty="0" smtClean="0"/>
              <a:t>,</a:t>
            </a:r>
            <a:r>
              <a:rPr lang="lt-LT" sz="3600" dirty="0"/>
              <a:t> </a:t>
            </a:r>
            <a:r>
              <a:rPr lang="es-ES" sz="3600" dirty="0" err="1" smtClean="0"/>
              <a:t>kad</a:t>
            </a:r>
            <a:r>
              <a:rPr lang="es-ES" sz="3600" dirty="0" smtClean="0"/>
              <a:t> </a:t>
            </a:r>
            <a:r>
              <a:rPr lang="es-ES" sz="3600" dirty="0" err="1" smtClean="0"/>
              <a:t>žmonės</a:t>
            </a:r>
            <a:r>
              <a:rPr lang="es-ES" sz="3600" dirty="0" smtClean="0"/>
              <a:t> </a:t>
            </a:r>
            <a:r>
              <a:rPr lang="es-ES" sz="3600" dirty="0" err="1" smtClean="0"/>
              <a:t>gali</a:t>
            </a:r>
            <a:r>
              <a:rPr lang="es-ES" sz="3600" dirty="0" smtClean="0"/>
              <a:t> </a:t>
            </a:r>
            <a:r>
              <a:rPr lang="lt-LT" sz="3600" dirty="0" smtClean="0"/>
              <a:t>  </a:t>
            </a:r>
            <a:r>
              <a:rPr lang="es-ES" sz="3600" dirty="0" err="1" smtClean="0"/>
              <a:t>tą</a:t>
            </a:r>
            <a:r>
              <a:rPr lang="es-ES" sz="3600" dirty="0" smtClean="0"/>
              <a:t> </a:t>
            </a:r>
            <a:r>
              <a:rPr lang="lt-LT" sz="3600" dirty="0" smtClean="0"/>
              <a:t>  </a:t>
            </a:r>
            <a:r>
              <a:rPr lang="es-ES" sz="3600" dirty="0" err="1" smtClean="0"/>
              <a:t>blogį</a:t>
            </a:r>
            <a:r>
              <a:rPr lang="es-ES" sz="3600" dirty="0" smtClean="0"/>
              <a:t> </a:t>
            </a:r>
            <a:r>
              <a:rPr lang="es-ES" sz="3600" dirty="0" err="1" smtClean="0"/>
              <a:t>panaikinti</a:t>
            </a:r>
            <a:r>
              <a:rPr lang="es-ES" sz="3600" dirty="0" smtClean="0"/>
              <a:t> </a:t>
            </a:r>
            <a:r>
              <a:rPr lang="es-ES" sz="3600" dirty="0" err="1" smtClean="0"/>
              <a:t>savo</a:t>
            </a:r>
            <a:r>
              <a:rPr lang="es-ES" sz="3600" dirty="0" smtClean="0"/>
              <a:t> </a:t>
            </a:r>
            <a:r>
              <a:rPr lang="es-ES" sz="3600" dirty="0" err="1" smtClean="0"/>
              <a:t>pačių</a:t>
            </a:r>
            <a:r>
              <a:rPr lang="lt-LT" sz="3600" dirty="0"/>
              <a:t> </a:t>
            </a:r>
            <a:r>
              <a:rPr lang="es-ES" sz="3600" dirty="0" err="1" smtClean="0"/>
              <a:t>pastangomis</a:t>
            </a:r>
            <a:r>
              <a:rPr lang="es-ES" sz="3600" dirty="0" smtClean="0"/>
              <a:t>.</a:t>
            </a:r>
            <a:endParaRPr lang="lt-LT"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411760" y="1700808"/>
            <a:ext cx="6429400" cy="4525963"/>
          </a:xfrm>
        </p:spPr>
        <p:txBody>
          <a:bodyPr>
            <a:normAutofit/>
          </a:bodyPr>
          <a:lstStyle/>
          <a:p>
            <a:pPr algn="ctr">
              <a:buNone/>
            </a:pPr>
            <a:r>
              <a:rPr lang="es-ES" sz="3600" dirty="0" err="1" smtClean="0"/>
              <a:t>Prometėjizmas</a:t>
            </a:r>
            <a:r>
              <a:rPr lang="es-ES" sz="3600" dirty="0" smtClean="0"/>
              <a:t> </a:t>
            </a:r>
            <a:r>
              <a:rPr lang="es-ES" sz="3600" dirty="0" err="1" smtClean="0"/>
              <a:t>yra</a:t>
            </a:r>
            <a:r>
              <a:rPr lang="es-ES" sz="3600" dirty="0" smtClean="0"/>
              <a:t> </a:t>
            </a:r>
            <a:r>
              <a:rPr lang="es-ES" sz="3600" dirty="0" err="1" smtClean="0"/>
              <a:t>religijos</a:t>
            </a:r>
            <a:r>
              <a:rPr lang="es-ES" sz="3600" dirty="0" smtClean="0"/>
              <a:t> substitutas</a:t>
            </a:r>
            <a:r>
              <a:rPr lang="lt-LT" sz="2400" i="1" dirty="0" smtClean="0"/>
              <a:t>(</a:t>
            </a:r>
            <a:r>
              <a:rPr lang="lt-LT" sz="2400" i="1" dirty="0" err="1" smtClean="0"/>
              <a:t>t.y.pakaitalas</a:t>
            </a:r>
            <a:r>
              <a:rPr lang="lt-LT" sz="2400" i="1" dirty="0" smtClean="0"/>
              <a:t>)</a:t>
            </a:r>
            <a:r>
              <a:rPr lang="es-ES" sz="3600" dirty="0" smtClean="0"/>
              <a:t>, </a:t>
            </a:r>
            <a:endParaRPr lang="lt-LT" sz="3600" dirty="0" smtClean="0"/>
          </a:p>
          <a:p>
            <a:pPr algn="ctr">
              <a:buNone/>
            </a:pPr>
            <a:r>
              <a:rPr lang="es-ES" sz="3600" dirty="0" err="1" smtClean="0"/>
              <a:t>paremtas</a:t>
            </a:r>
            <a:r>
              <a:rPr lang="es-ES" sz="3600" dirty="0" smtClean="0"/>
              <a:t> </a:t>
            </a:r>
            <a:r>
              <a:rPr lang="es-ES" sz="3600" dirty="0" err="1" smtClean="0"/>
              <a:t>tikėjimu</a:t>
            </a:r>
            <a:r>
              <a:rPr lang="es-ES" sz="3600" dirty="0" smtClean="0"/>
              <a:t> </a:t>
            </a:r>
            <a:r>
              <a:rPr lang="es-ES" sz="3600" dirty="0" err="1" smtClean="0"/>
              <a:t>tiek</a:t>
            </a:r>
            <a:r>
              <a:rPr lang="es-ES" sz="3600" dirty="0" smtClean="0"/>
              <a:t> </a:t>
            </a:r>
            <a:r>
              <a:rPr lang="es-ES" sz="3600" dirty="0" err="1" smtClean="0"/>
              <a:t>žmogaus</a:t>
            </a:r>
            <a:r>
              <a:rPr lang="es-ES" sz="3600" dirty="0" smtClean="0"/>
              <a:t> </a:t>
            </a:r>
            <a:r>
              <a:rPr lang="es-ES" sz="3600" dirty="0" err="1" smtClean="0"/>
              <a:t>prigimties</a:t>
            </a:r>
            <a:r>
              <a:rPr lang="es-ES" sz="3600" dirty="0" smtClean="0"/>
              <a:t> </a:t>
            </a:r>
            <a:r>
              <a:rPr lang="es-ES" sz="3600" dirty="0" err="1" smtClean="0"/>
              <a:t>kilnumu</a:t>
            </a:r>
            <a:r>
              <a:rPr lang="es-ES" sz="3600" dirty="0" smtClean="0"/>
              <a:t>, </a:t>
            </a:r>
            <a:endParaRPr lang="lt-LT" sz="3600" dirty="0" smtClean="0"/>
          </a:p>
          <a:p>
            <a:pPr algn="ctr">
              <a:buNone/>
            </a:pPr>
            <a:r>
              <a:rPr lang="es-ES" sz="3600" dirty="0" err="1" smtClean="0"/>
              <a:t>tiek</a:t>
            </a:r>
            <a:r>
              <a:rPr lang="es-ES" sz="3600" dirty="0" smtClean="0"/>
              <a:t> </a:t>
            </a:r>
            <a:r>
              <a:rPr lang="es-ES" sz="3600" dirty="0" err="1" smtClean="0"/>
              <a:t>jos</a:t>
            </a:r>
            <a:r>
              <a:rPr lang="es-ES" sz="3600" dirty="0" smtClean="0"/>
              <a:t> </a:t>
            </a:r>
            <a:r>
              <a:rPr lang="es-ES" sz="3600" dirty="0" err="1" smtClean="0"/>
              <a:t>milžiniškomis</a:t>
            </a:r>
            <a:endParaRPr lang="lt-LT" sz="3600" dirty="0" smtClean="0"/>
          </a:p>
          <a:p>
            <a:pPr algn="ctr">
              <a:buNone/>
            </a:pPr>
            <a:r>
              <a:rPr lang="es-ES" sz="3600" dirty="0" smtClean="0"/>
              <a:t> </a:t>
            </a:r>
            <a:r>
              <a:rPr lang="es-ES" sz="3600" dirty="0" err="1" smtClean="0"/>
              <a:t>galimybėmis</a:t>
            </a:r>
            <a:r>
              <a:rPr lang="lt-LT" sz="3600" dirty="0" smtClean="0"/>
              <a:t> .</a:t>
            </a:r>
            <a:endParaRPr lang="lt-LT" sz="3600" dirty="0"/>
          </a:p>
        </p:txBody>
      </p:sp>
      <p:sp>
        <p:nvSpPr>
          <p:cNvPr id="4" name="Title 2"/>
          <p:cNvSpPr>
            <a:spLocks noGrp="1"/>
          </p:cNvSpPr>
          <p:nvPr>
            <p:ph type="title"/>
          </p:nvPr>
        </p:nvSpPr>
        <p:spPr/>
        <p:txBody>
          <a:bodyPr>
            <a:normAutofit/>
          </a:bodyPr>
          <a:lstStyle/>
          <a:p>
            <a:r>
              <a:rPr lang="es-ES" sz="5400" dirty="0" err="1" smtClean="0"/>
              <a:t>Prometėjizmas</a:t>
            </a:r>
            <a:endParaRPr lang="lt-LT" sz="5400" dirty="0"/>
          </a:p>
        </p:txBody>
      </p:sp>
      <p:pic>
        <p:nvPicPr>
          <p:cNvPr id="2050" name="Picture 2"/>
          <p:cNvPicPr>
            <a:picLocks noChangeAspect="1" noChangeArrowheads="1"/>
          </p:cNvPicPr>
          <p:nvPr/>
        </p:nvPicPr>
        <p:blipFill>
          <a:blip r:embed="rId2" cstate="print"/>
          <a:srcRect/>
          <a:stretch>
            <a:fillRect/>
          </a:stretch>
        </p:blipFill>
        <p:spPr bwMode="auto">
          <a:xfrm>
            <a:off x="179512" y="4077072"/>
            <a:ext cx="2886075" cy="25622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lgn="ctr">
              <a:buNone/>
            </a:pPr>
            <a:r>
              <a:rPr lang="lt-LT" sz="4000" dirty="0" smtClean="0"/>
              <a:t>Remiantis pamokos medžiaga ir </a:t>
            </a:r>
          </a:p>
          <a:p>
            <a:pPr algn="ctr">
              <a:buNone/>
            </a:pPr>
            <a:r>
              <a:rPr lang="en-US" sz="4000" dirty="0" smtClean="0"/>
              <a:t>M</a:t>
            </a:r>
            <a:r>
              <a:rPr lang="lt-LT" sz="4000" dirty="0" smtClean="0"/>
              <a:t>.</a:t>
            </a:r>
            <a:r>
              <a:rPr lang="en-US" sz="4000" dirty="0" smtClean="0"/>
              <a:t> </a:t>
            </a:r>
            <a:r>
              <a:rPr lang="lt-LT" sz="4000" dirty="0" smtClean="0"/>
              <a:t>K</a:t>
            </a:r>
            <a:r>
              <a:rPr lang="en-US" sz="4000" dirty="0" err="1" smtClean="0"/>
              <a:t>vietkausk</a:t>
            </a:r>
            <a:r>
              <a:rPr lang="lt-LT" sz="4000" dirty="0" smtClean="0"/>
              <a:t>o straipsniu </a:t>
            </a:r>
          </a:p>
          <a:p>
            <a:pPr algn="ctr">
              <a:buNone/>
            </a:pPr>
            <a:r>
              <a:rPr lang="lt-LT" sz="4000" dirty="0" smtClean="0"/>
              <a:t>apie </a:t>
            </a:r>
            <a:r>
              <a:rPr lang="lt-LT" sz="4000" dirty="0" err="1" smtClean="0"/>
              <a:t>prometėjizmą</a:t>
            </a:r>
            <a:r>
              <a:rPr lang="lt-LT" sz="4000" dirty="0" smtClean="0"/>
              <a:t> </a:t>
            </a:r>
          </a:p>
          <a:p>
            <a:pPr algn="ctr">
              <a:buNone/>
            </a:pPr>
            <a:r>
              <a:rPr lang="lt-LT" sz="4000" dirty="0" smtClean="0"/>
              <a:t>įrodyti, jog Biliūno „Laimės žiburiui” būdinga PROMETĖJIŠKOJI PASAULĖVOKA.</a:t>
            </a:r>
          </a:p>
          <a:p>
            <a:endParaRPr lang="lt-LT" dirty="0"/>
          </a:p>
        </p:txBody>
      </p:sp>
      <p:sp>
        <p:nvSpPr>
          <p:cNvPr id="3" name="Title 2"/>
          <p:cNvSpPr>
            <a:spLocks noGrp="1"/>
          </p:cNvSpPr>
          <p:nvPr>
            <p:ph type="title"/>
          </p:nvPr>
        </p:nvSpPr>
        <p:spPr/>
        <p:txBody>
          <a:bodyPr>
            <a:normAutofit/>
          </a:bodyPr>
          <a:lstStyle/>
          <a:p>
            <a:r>
              <a:rPr lang="en-US" sz="5400" dirty="0" smtClean="0"/>
              <a:t>U</a:t>
            </a:r>
            <a:r>
              <a:rPr lang="lt-LT" sz="5400" dirty="0" err="1" smtClean="0"/>
              <a:t>žduotis</a:t>
            </a:r>
            <a:r>
              <a:rPr lang="lt-LT" sz="5400" dirty="0" smtClean="0"/>
              <a:t> </a:t>
            </a:r>
            <a:endParaRPr lang="lt-LT" sz="5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Autofit/>
          </a:bodyPr>
          <a:lstStyle/>
          <a:p>
            <a:r>
              <a:rPr lang="lt-LT" sz="4000" dirty="0" smtClean="0"/>
              <a:t>„Laimės žiburio” žanras ir tipas</a:t>
            </a:r>
            <a:endParaRPr lang="lt-LT" sz="4000" dirty="0"/>
          </a:p>
        </p:txBody>
      </p:sp>
      <p:sp>
        <p:nvSpPr>
          <p:cNvPr id="6147" name="Rectangle 3"/>
          <p:cNvSpPr>
            <a:spLocks noGrp="1" noChangeArrowheads="1"/>
          </p:cNvSpPr>
          <p:nvPr>
            <p:ph type="body" sz="half" idx="1"/>
          </p:nvPr>
        </p:nvSpPr>
        <p:spPr>
          <a:xfrm>
            <a:off x="323528" y="1700808"/>
            <a:ext cx="4038600" cy="3384376"/>
          </a:xfrm>
        </p:spPr>
        <p:txBody>
          <a:bodyPr>
            <a:normAutofit/>
          </a:bodyPr>
          <a:lstStyle/>
          <a:p>
            <a:pPr algn="ctr">
              <a:buNone/>
            </a:pPr>
            <a:r>
              <a:rPr lang="lt-LT" sz="3600" i="1" dirty="0" smtClean="0">
                <a:latin typeface="+mj-lt"/>
              </a:rPr>
              <a:t>Alegorinis </a:t>
            </a:r>
            <a:r>
              <a:rPr lang="lt-LT" sz="3600" dirty="0" smtClean="0">
                <a:latin typeface="+mj-lt"/>
              </a:rPr>
              <a:t>apsakymas, paties autoriaus  pavadintas </a:t>
            </a:r>
            <a:r>
              <a:rPr lang="lt-LT" sz="3600" i="1" dirty="0" smtClean="0">
                <a:latin typeface="+mj-lt"/>
              </a:rPr>
              <a:t>pasaka</a:t>
            </a:r>
            <a:r>
              <a:rPr lang="lt-LT" sz="3600" dirty="0" smtClean="0">
                <a:latin typeface="+mj-lt"/>
              </a:rPr>
              <a:t>.</a:t>
            </a:r>
            <a:endParaRPr lang="lt-LT" sz="3600" dirty="0">
              <a:latin typeface="+mj-lt"/>
            </a:endParaRPr>
          </a:p>
        </p:txBody>
      </p:sp>
      <p:pic>
        <p:nvPicPr>
          <p:cNvPr id="2051" name="Picture 3"/>
          <p:cNvPicPr>
            <a:picLocks noChangeAspect="1" noChangeArrowheads="1"/>
          </p:cNvPicPr>
          <p:nvPr/>
        </p:nvPicPr>
        <p:blipFill>
          <a:blip r:embed="rId2" cstate="print"/>
          <a:srcRect/>
          <a:stretch>
            <a:fillRect/>
          </a:stretch>
        </p:blipFill>
        <p:spPr bwMode="auto">
          <a:xfrm>
            <a:off x="4932041" y="1628800"/>
            <a:ext cx="2952328" cy="3936437"/>
          </a:xfrm>
          <a:prstGeom prst="rect">
            <a:avLst/>
          </a:prstGeom>
          <a:noFill/>
          <a:ln w="9525">
            <a:noFill/>
            <a:miter lim="800000"/>
            <a:headEnd/>
            <a:tailEnd/>
          </a:ln>
        </p:spPr>
      </p:pic>
      <p:sp>
        <p:nvSpPr>
          <p:cNvPr id="8" name="TextBox 7"/>
          <p:cNvSpPr txBox="1"/>
          <p:nvPr/>
        </p:nvSpPr>
        <p:spPr>
          <a:xfrm>
            <a:off x="683568" y="5589240"/>
            <a:ext cx="763284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lt-LT" sz="2800" dirty="0" smtClean="0">
                <a:latin typeface="+mj-lt"/>
              </a:rPr>
              <a:t>Kokius tradicinei pasakai būdingus dalykus pastebėjote „Laimės žiburyje”?</a:t>
            </a:r>
            <a:endParaRPr lang="lt-LT" sz="2800" dirty="0">
              <a:latin typeface="+mj-lt"/>
            </a:endParaRPr>
          </a:p>
        </p:txBody>
      </p:sp>
    </p:spTree>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lt-LT" sz="5400" dirty="0"/>
              <a:t>Pasaka</a:t>
            </a:r>
          </a:p>
        </p:txBody>
      </p:sp>
      <p:sp>
        <p:nvSpPr>
          <p:cNvPr id="7171" name="Rectangle 3"/>
          <p:cNvSpPr>
            <a:spLocks noGrp="1" noChangeArrowheads="1"/>
          </p:cNvSpPr>
          <p:nvPr>
            <p:ph type="body" idx="1"/>
          </p:nvPr>
        </p:nvSpPr>
        <p:spPr/>
        <p:txBody>
          <a:bodyPr/>
          <a:lstStyle/>
          <a:p>
            <a:pPr>
              <a:buFont typeface="Wingdings" pitchFamily="2" charset="2"/>
              <a:buChar char="v"/>
            </a:pPr>
            <a:r>
              <a:rPr lang="lt-LT" sz="2800" dirty="0"/>
              <a:t>Pasaka – epinio žanro, trumpas, fantastinis, pamokantis, nesudėtingo turinio kūrinys su beveik visada gera pabaiga.</a:t>
            </a:r>
          </a:p>
          <a:p>
            <a:endParaRPr lang="lt-LT" sz="2800" dirty="0"/>
          </a:p>
          <a:p>
            <a:pPr>
              <a:buFont typeface="Wingdings" pitchFamily="2" charset="2"/>
              <a:buChar char="v"/>
            </a:pPr>
            <a:r>
              <a:rPr lang="lt-LT" sz="2800" dirty="0"/>
              <a:t>Šiam žanrui būdingi stebuklai, pasivertimai, pasakiški daiktai, pasakiški veikėjai, veiksmo, laiko ir vietos spalvingumas. Jose ypatingai atskiriami teigiami ir neigiami kūrinio veikėjai, apstu personifikacijų, magiškų skaičių. </a:t>
            </a:r>
          </a:p>
        </p:txBody>
      </p:sp>
    </p:spTree>
  </p:cSld>
  <p:clrMapOvr>
    <a:masterClrMapping/>
  </p:clrMapOvr>
  <p:transition>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80528" y="0"/>
          <a:ext cx="10467528" cy="70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p:cNvCxnSpPr/>
          <p:nvPr/>
        </p:nvCxnSpPr>
        <p:spPr>
          <a:xfrm>
            <a:off x="6228184" y="692696"/>
            <a:ext cx="57606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7524328" y="3284984"/>
            <a:ext cx="864096"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6084168" y="5949280"/>
            <a:ext cx="93610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3131840" y="5949280"/>
            <a:ext cx="93610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1619672" y="3573016"/>
            <a:ext cx="72008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lt-LT" sz="5400" dirty="0" smtClean="0"/>
              <a:t>Alegorija</a:t>
            </a:r>
            <a:endParaRPr lang="lt-LT" sz="5400" dirty="0"/>
          </a:p>
        </p:txBody>
      </p:sp>
      <p:sp>
        <p:nvSpPr>
          <p:cNvPr id="5123" name="Rectangle 3"/>
          <p:cNvSpPr>
            <a:spLocks noGrp="1" noChangeArrowheads="1"/>
          </p:cNvSpPr>
          <p:nvPr>
            <p:ph type="body" idx="1"/>
          </p:nvPr>
        </p:nvSpPr>
        <p:spPr>
          <a:xfrm>
            <a:off x="4067944" y="1844824"/>
            <a:ext cx="4762872" cy="4525963"/>
          </a:xfrm>
        </p:spPr>
        <p:txBody>
          <a:bodyPr>
            <a:normAutofit/>
          </a:bodyPr>
          <a:lstStyle/>
          <a:p>
            <a:pPr algn="ctr">
              <a:buFontTx/>
              <a:buNone/>
            </a:pPr>
            <a:r>
              <a:rPr lang="lt-LT" dirty="0"/>
              <a:t>   ,,Laimės </a:t>
            </a:r>
            <a:r>
              <a:rPr lang="lt-LT" b="1" i="1" dirty="0"/>
              <a:t>žiburys</a:t>
            </a:r>
            <a:r>
              <a:rPr lang="lt-LT" dirty="0"/>
              <a:t>” – tai </a:t>
            </a:r>
            <a:r>
              <a:rPr lang="lt-LT" dirty="0" smtClean="0"/>
              <a:t>J.Biliūno </a:t>
            </a:r>
            <a:r>
              <a:rPr lang="lt-LT" dirty="0"/>
              <a:t>humanistinės pasaulėžiūros alegorija, </a:t>
            </a:r>
            <a:r>
              <a:rPr lang="en-US" dirty="0" err="1" smtClean="0"/>
              <a:t>teigianti</a:t>
            </a:r>
            <a:r>
              <a:rPr lang="lt-LT" dirty="0" smtClean="0"/>
              <a:t>, </a:t>
            </a:r>
            <a:r>
              <a:rPr lang="lt-LT" dirty="0"/>
              <a:t>kad </a:t>
            </a:r>
            <a:r>
              <a:rPr lang="lt-LT" b="1" i="1" dirty="0"/>
              <a:t>laimė</a:t>
            </a:r>
            <a:r>
              <a:rPr lang="lt-LT" dirty="0"/>
              <a:t> žmogui vis dėlto yra pasiekiama, tačiau, kad ją pasiektum, reikia daug ką  paaukoti, atsisakyti savo gerovės.</a:t>
            </a:r>
          </a:p>
        </p:txBody>
      </p:sp>
      <p:pic>
        <p:nvPicPr>
          <p:cNvPr id="3074" name="Picture 2"/>
          <p:cNvPicPr>
            <a:picLocks noChangeAspect="1" noChangeArrowheads="1"/>
          </p:cNvPicPr>
          <p:nvPr/>
        </p:nvPicPr>
        <p:blipFill>
          <a:blip r:embed="rId2" cstate="print"/>
          <a:srcRect/>
          <a:stretch>
            <a:fillRect/>
          </a:stretch>
        </p:blipFill>
        <p:spPr bwMode="auto">
          <a:xfrm>
            <a:off x="251520" y="2060848"/>
            <a:ext cx="4032448" cy="3024336"/>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lt-LT" sz="5400" dirty="0"/>
              <a:t>Alegorija</a:t>
            </a:r>
          </a:p>
        </p:txBody>
      </p:sp>
      <p:sp>
        <p:nvSpPr>
          <p:cNvPr id="9219" name="Rectangle 3"/>
          <p:cNvSpPr>
            <a:spLocks noGrp="1" noChangeArrowheads="1"/>
          </p:cNvSpPr>
          <p:nvPr>
            <p:ph type="body" idx="1"/>
          </p:nvPr>
        </p:nvSpPr>
        <p:spPr>
          <a:xfrm>
            <a:off x="457200" y="1752600"/>
            <a:ext cx="4762872" cy="4525963"/>
          </a:xfrm>
        </p:spPr>
        <p:txBody>
          <a:bodyPr>
            <a:normAutofit fontScale="92500"/>
          </a:bodyPr>
          <a:lstStyle/>
          <a:p>
            <a:pPr>
              <a:buFontTx/>
              <a:buNone/>
            </a:pPr>
            <a:r>
              <a:rPr lang="lt-LT" dirty="0"/>
              <a:t>    Alegorija – literatūrinė raiškos priemonė, išreiškianti tam tikrą</a:t>
            </a:r>
            <a:r>
              <a:rPr lang="lt-LT" b="1" i="1" dirty="0"/>
              <a:t> idėją </a:t>
            </a:r>
            <a:r>
              <a:rPr lang="lt-LT" b="1" i="1" dirty="0">
                <a:solidFill>
                  <a:srgbClr val="FF0000"/>
                </a:solidFill>
              </a:rPr>
              <a:t>simboliniu įvaizdžiu</a:t>
            </a:r>
            <a:r>
              <a:rPr lang="lt-LT" dirty="0"/>
              <a:t>, kai pavaizduotas vienas asmuo ar daiktas reiškia kitą asmenį ar daiktą, o </a:t>
            </a:r>
            <a:r>
              <a:rPr lang="lt-LT" dirty="0" smtClean="0"/>
              <a:t>sąvoka, </a:t>
            </a:r>
            <a:r>
              <a:rPr lang="lt-LT" dirty="0"/>
              <a:t>moralinės savybės, dvasinis ar tikrovės reiškinys išreiškiamas konkrečiu gyvenimišku vaizdu.</a:t>
            </a:r>
          </a:p>
        </p:txBody>
      </p:sp>
      <p:pic>
        <p:nvPicPr>
          <p:cNvPr id="4098" name="Picture 2"/>
          <p:cNvPicPr>
            <a:picLocks noChangeAspect="1" noChangeArrowheads="1"/>
          </p:cNvPicPr>
          <p:nvPr/>
        </p:nvPicPr>
        <p:blipFill>
          <a:blip r:embed="rId2" cstate="print"/>
          <a:srcRect/>
          <a:stretch>
            <a:fillRect/>
          </a:stretch>
        </p:blipFill>
        <p:spPr bwMode="auto">
          <a:xfrm>
            <a:off x="5292080" y="1772816"/>
            <a:ext cx="3362325" cy="4286250"/>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Autofit/>
          </a:bodyPr>
          <a:lstStyle/>
          <a:p>
            <a:r>
              <a:rPr lang="lt-LT" sz="4800" dirty="0"/>
              <a:t>Keletas kūrinyje paminėtų simbolių</a:t>
            </a:r>
          </a:p>
        </p:txBody>
      </p:sp>
      <p:sp>
        <p:nvSpPr>
          <p:cNvPr id="12291" name="Rectangle 3"/>
          <p:cNvSpPr>
            <a:spLocks noGrp="1" noChangeArrowheads="1"/>
          </p:cNvSpPr>
          <p:nvPr>
            <p:ph type="body" idx="1"/>
          </p:nvPr>
        </p:nvSpPr>
        <p:spPr>
          <a:xfrm>
            <a:off x="467544" y="1772816"/>
            <a:ext cx="8229600" cy="4525963"/>
          </a:xfrm>
        </p:spPr>
        <p:txBody>
          <a:bodyPr>
            <a:normAutofit/>
          </a:bodyPr>
          <a:lstStyle/>
          <a:p>
            <a:pPr>
              <a:buFont typeface="Wingdings" pitchFamily="2" charset="2"/>
              <a:buChar char="v"/>
            </a:pPr>
            <a:r>
              <a:rPr lang="lt-LT" sz="2800" dirty="0"/>
              <a:t>Krentanti </a:t>
            </a:r>
            <a:r>
              <a:rPr lang="lt-LT" sz="2800" dirty="0" smtClean="0"/>
              <a:t>ŽVAIGŽDĖ </a:t>
            </a:r>
            <a:r>
              <a:rPr lang="lt-LT" sz="2800" dirty="0"/>
              <a:t>– norų išsipildymo simbolis</a:t>
            </a:r>
            <a:r>
              <a:rPr lang="lt-LT" sz="2800" dirty="0" smtClean="0"/>
              <a:t>.</a:t>
            </a:r>
          </a:p>
          <a:p>
            <a:pPr>
              <a:buFont typeface="Wingdings" pitchFamily="2" charset="2"/>
              <a:buChar char="v"/>
            </a:pPr>
            <a:r>
              <a:rPr lang="lt-LT" dirty="0" smtClean="0"/>
              <a:t>JAUNIKAITIS – vilties simbolis.</a:t>
            </a:r>
          </a:p>
          <a:p>
            <a:pPr>
              <a:buFont typeface="Wingdings" pitchFamily="2" charset="2"/>
              <a:buChar char="v"/>
            </a:pPr>
            <a:r>
              <a:rPr lang="lt-LT" sz="2800" dirty="0" smtClean="0"/>
              <a:t>SENELIS - gyvenimo patirties, išminties.</a:t>
            </a:r>
            <a:endParaRPr lang="lt-LT" sz="2800" dirty="0"/>
          </a:p>
          <a:p>
            <a:pPr>
              <a:buFont typeface="Wingdings" pitchFamily="2" charset="2"/>
              <a:buChar char="v"/>
            </a:pPr>
            <a:r>
              <a:rPr lang="lt-LT" sz="2800" dirty="0" smtClean="0"/>
              <a:t>AKMUO </a:t>
            </a:r>
            <a:r>
              <a:rPr lang="lt-LT" sz="2800" dirty="0"/>
              <a:t>– amžinybės ir stiprybės simbolis, nes akmens niekas lengvai nesutrupins ir nesuskaldys. </a:t>
            </a:r>
          </a:p>
          <a:p>
            <a:pPr>
              <a:buFont typeface="Wingdings" pitchFamily="2" charset="2"/>
              <a:buChar char="v"/>
            </a:pPr>
            <a:r>
              <a:rPr lang="lt-LT" sz="2800" dirty="0" smtClean="0"/>
              <a:t>KALNAS </a:t>
            </a:r>
            <a:r>
              <a:rPr lang="lt-LT" sz="2800" dirty="0"/>
              <a:t>-  siekiamybės vieta, </a:t>
            </a:r>
            <a:r>
              <a:rPr lang="lt-LT" sz="2800" dirty="0" smtClean="0"/>
              <a:t>kliūtis</a:t>
            </a:r>
          </a:p>
          <a:p>
            <a:pPr>
              <a:buNone/>
            </a:pPr>
            <a:r>
              <a:rPr lang="lt-LT" dirty="0" smtClean="0"/>
              <a:t>   </a:t>
            </a:r>
            <a:r>
              <a:rPr lang="lt-LT" sz="2800" dirty="0" smtClean="0"/>
              <a:t> </a:t>
            </a:r>
            <a:r>
              <a:rPr lang="lt-LT" sz="2800" dirty="0"/>
              <a:t>pasiekti vertybę</a:t>
            </a:r>
            <a:r>
              <a:rPr lang="lt-LT" sz="2800" dirty="0" smtClean="0"/>
              <a:t>.</a:t>
            </a:r>
            <a:endParaRPr lang="lt-LT" sz="2800" dirty="0"/>
          </a:p>
          <a:p>
            <a:pPr>
              <a:buFont typeface="Wingdings" pitchFamily="2" charset="2"/>
              <a:buChar char="v"/>
            </a:pPr>
            <a:r>
              <a:rPr lang="lt-LT" sz="2800" dirty="0" smtClean="0"/>
              <a:t>ŽIBURYS </a:t>
            </a:r>
            <a:r>
              <a:rPr lang="lt-LT" sz="2800" dirty="0"/>
              <a:t>– šviesa, laisva mintis, viltis.</a:t>
            </a:r>
          </a:p>
        </p:txBody>
      </p:sp>
      <p:pic>
        <p:nvPicPr>
          <p:cNvPr id="5123" name="Picture 3"/>
          <p:cNvPicPr>
            <a:picLocks noChangeAspect="1" noChangeArrowheads="1"/>
          </p:cNvPicPr>
          <p:nvPr/>
        </p:nvPicPr>
        <p:blipFill>
          <a:blip r:embed="rId2" cstate="print"/>
          <a:srcRect/>
          <a:stretch>
            <a:fillRect/>
          </a:stretch>
        </p:blipFill>
        <p:spPr bwMode="auto">
          <a:xfrm>
            <a:off x="7380312" y="1484784"/>
            <a:ext cx="1427636" cy="1872207"/>
          </a:xfrm>
          <a:prstGeom prst="rect">
            <a:avLst/>
          </a:prstGeom>
          <a:noFill/>
          <a:ln w="9525">
            <a:no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6876256" y="4797152"/>
            <a:ext cx="2115699" cy="1368152"/>
          </a:xfrm>
          <a:prstGeom prst="rect">
            <a:avLst/>
          </a:prstGeom>
          <a:noFill/>
          <a:ln w="9525">
            <a:noFill/>
            <a:miter lim="800000"/>
            <a:headEnd/>
            <a:tailEnd/>
          </a:ln>
        </p:spPr>
      </p:pic>
    </p:spTree>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4294967295"/>
          </p:nvPr>
        </p:nvSpPr>
        <p:spPr>
          <a:xfrm>
            <a:off x="251520" y="1700808"/>
            <a:ext cx="8229600" cy="4525963"/>
          </a:xfrm>
        </p:spPr>
        <p:txBody>
          <a:bodyPr/>
          <a:lstStyle/>
          <a:p>
            <a:pPr>
              <a:buFontTx/>
              <a:buNone/>
            </a:pPr>
            <a:r>
              <a:rPr lang="lt-LT" sz="2800" dirty="0"/>
              <a:t>   </a:t>
            </a:r>
            <a:r>
              <a:rPr lang="en-US" sz="3200" dirty="0"/>
              <a:t>„</a:t>
            </a:r>
            <a:r>
              <a:rPr lang="lt-LT" sz="3200" dirty="0"/>
              <a:t>Laimės žiburyje</a:t>
            </a:r>
            <a:r>
              <a:rPr lang="en-US" sz="3200" dirty="0"/>
              <a:t>“</a:t>
            </a:r>
            <a:r>
              <a:rPr lang="lt-LT" sz="3200" dirty="0"/>
              <a:t> rašytojas pasakoja apie stebuklingą žiburį, pasirodžiusį ant aukšto, stataus kalno. Vienas senelis išaiškina susirinkusiai miniai, kad tas, kuris užkops ant kalno ir ranka palies žiburį, padarys visus žmones laimingus. Tačiau pasiekti kalno viršūnę būsią ne taip jau lengva: baidysiančios šmėklos, o kas išsigąs ir pažiūrės atgal, pavirs akmeniu. </a:t>
            </a:r>
          </a:p>
        </p:txBody>
      </p:sp>
      <p:sp>
        <p:nvSpPr>
          <p:cNvPr id="27653" name="Rectangle 5"/>
          <p:cNvSpPr>
            <a:spLocks noGrp="1" noChangeArrowheads="1"/>
          </p:cNvSpPr>
          <p:nvPr>
            <p:ph type="title"/>
          </p:nvPr>
        </p:nvSpPr>
        <p:spPr/>
        <p:txBody>
          <a:bodyPr>
            <a:normAutofit/>
          </a:bodyPr>
          <a:lstStyle/>
          <a:p>
            <a:r>
              <a:rPr lang="lt-LT" sz="5400" dirty="0"/>
              <a:t>Trumpas turinys</a:t>
            </a:r>
          </a:p>
        </p:txBody>
      </p:sp>
    </p:spTree>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600201"/>
            <a:ext cx="8229600" cy="1684784"/>
          </a:xfrm>
        </p:spPr>
        <p:txBody>
          <a:bodyPr>
            <a:noAutofit/>
          </a:bodyPr>
          <a:lstStyle/>
          <a:p>
            <a:pPr>
              <a:buFont typeface="Wingdings" pitchFamily="2" charset="2"/>
              <a:buChar char="v"/>
            </a:pPr>
            <a:r>
              <a:rPr lang="lt-LT" sz="3600" dirty="0" smtClean="0"/>
              <a:t>Žmonių KOVOS, PASIAUKOJIMO už visuotinę laimę ir laisvę;</a:t>
            </a:r>
          </a:p>
          <a:p>
            <a:pPr>
              <a:buFont typeface="Wingdings" pitchFamily="2" charset="2"/>
              <a:buChar char="v"/>
            </a:pPr>
            <a:r>
              <a:rPr lang="lt-LT" sz="3600" dirty="0" smtClean="0"/>
              <a:t>Pasaulio pertvarkymo;</a:t>
            </a:r>
          </a:p>
          <a:p>
            <a:pPr>
              <a:buFont typeface="Wingdings" pitchFamily="2" charset="2"/>
              <a:buChar char="v"/>
            </a:pPr>
            <a:r>
              <a:rPr lang="lt-LT" sz="3600" dirty="0" smtClean="0"/>
              <a:t>Kovos su pasaulio blogiu.</a:t>
            </a:r>
            <a:endParaRPr lang="lt-LT" sz="3600" dirty="0"/>
          </a:p>
        </p:txBody>
      </p:sp>
      <p:sp>
        <p:nvSpPr>
          <p:cNvPr id="3" name="Title 2"/>
          <p:cNvSpPr>
            <a:spLocks noGrp="1"/>
          </p:cNvSpPr>
          <p:nvPr>
            <p:ph type="title"/>
          </p:nvPr>
        </p:nvSpPr>
        <p:spPr/>
        <p:txBody>
          <a:bodyPr>
            <a:normAutofit/>
          </a:bodyPr>
          <a:lstStyle/>
          <a:p>
            <a:r>
              <a:rPr lang="lt-LT" sz="5400" dirty="0" smtClean="0"/>
              <a:t>Temos ir problemos</a:t>
            </a:r>
            <a:endParaRPr lang="lt-LT" sz="5400" dirty="0"/>
          </a:p>
        </p:txBody>
      </p:sp>
      <p:pic>
        <p:nvPicPr>
          <p:cNvPr id="1026" name="Picture 2"/>
          <p:cNvPicPr>
            <a:picLocks noChangeAspect="1" noChangeArrowheads="1"/>
          </p:cNvPicPr>
          <p:nvPr/>
        </p:nvPicPr>
        <p:blipFill>
          <a:blip r:embed="rId2" cstate="print"/>
          <a:srcRect/>
          <a:stretch>
            <a:fillRect/>
          </a:stretch>
        </p:blipFill>
        <p:spPr bwMode="auto">
          <a:xfrm>
            <a:off x="6084168" y="3861048"/>
            <a:ext cx="2801888" cy="280188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buFont typeface="Wingdings" pitchFamily="2" charset="2"/>
              <a:buChar char="v"/>
            </a:pPr>
            <a:r>
              <a:rPr lang="lt-LT" sz="3600" dirty="0" smtClean="0"/>
              <a:t>Kodėl žmogui reikalinga  visuotinė laimė,  laisvė, kurios jis atkakliai siekia visą savo gyvenimą?</a:t>
            </a:r>
          </a:p>
          <a:p>
            <a:pPr>
              <a:buFont typeface="Wingdings" pitchFamily="2" charset="2"/>
              <a:buChar char="v"/>
            </a:pPr>
            <a:r>
              <a:rPr lang="lt-LT" sz="3600" dirty="0" smtClean="0"/>
              <a:t>Kodėl vieni žmonės aukojasi, o kiti abejingi kovai su pasaulio blogiu?</a:t>
            </a:r>
          </a:p>
          <a:p>
            <a:pPr>
              <a:buFont typeface="Wingdings" pitchFamily="2" charset="2"/>
              <a:buChar char="v"/>
            </a:pPr>
            <a:r>
              <a:rPr lang="lt-LT" sz="3600" dirty="0" smtClean="0"/>
              <a:t>Kokie žmonės gali įveikti pasaulio blogį, aukoti savo gyvybę dėl kitų gerovės?</a:t>
            </a:r>
          </a:p>
          <a:p>
            <a:endParaRPr lang="lt-LT" dirty="0"/>
          </a:p>
        </p:txBody>
      </p:sp>
      <p:sp>
        <p:nvSpPr>
          <p:cNvPr id="4" name="Title 2"/>
          <p:cNvSpPr>
            <a:spLocks noGrp="1"/>
          </p:cNvSpPr>
          <p:nvPr>
            <p:ph type="title"/>
          </p:nvPr>
        </p:nvSpPr>
        <p:spPr/>
        <p:txBody>
          <a:bodyPr>
            <a:normAutofit/>
          </a:bodyPr>
          <a:lstStyle/>
          <a:p>
            <a:r>
              <a:rPr lang="lt-LT" sz="5400" dirty="0" smtClean="0"/>
              <a:t>Temos ir problemos</a:t>
            </a:r>
            <a:endParaRPr lang="lt-LT" sz="5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1520" y="188640"/>
            <a:ext cx="8229600" cy="1143000"/>
          </a:xfrm>
        </p:spPr>
        <p:txBody>
          <a:bodyPr>
            <a:normAutofit/>
          </a:bodyPr>
          <a:lstStyle/>
          <a:p>
            <a:r>
              <a:rPr lang="lt-LT" sz="5400" dirty="0"/>
              <a:t>Kūrinio laikas ir erdvė</a:t>
            </a:r>
          </a:p>
        </p:txBody>
      </p:sp>
      <p:sp>
        <p:nvSpPr>
          <p:cNvPr id="11267" name="Rectangle 3"/>
          <p:cNvSpPr>
            <a:spLocks noGrp="1" noChangeArrowheads="1"/>
          </p:cNvSpPr>
          <p:nvPr>
            <p:ph type="body" idx="1"/>
          </p:nvPr>
        </p:nvSpPr>
        <p:spPr>
          <a:xfrm>
            <a:off x="395536" y="1700808"/>
            <a:ext cx="8229600" cy="4525963"/>
          </a:xfrm>
        </p:spPr>
        <p:txBody>
          <a:bodyPr>
            <a:normAutofit/>
          </a:bodyPr>
          <a:lstStyle/>
          <a:p>
            <a:pPr>
              <a:lnSpc>
                <a:spcPct val="80000"/>
              </a:lnSpc>
              <a:buFont typeface="Wingdings" pitchFamily="2" charset="2"/>
              <a:buChar char="v"/>
            </a:pPr>
            <a:r>
              <a:rPr lang="lt-LT" sz="2700" dirty="0" smtClean="0"/>
              <a:t> </a:t>
            </a:r>
            <a:r>
              <a:rPr lang="lt-LT" dirty="0" smtClean="0"/>
              <a:t>Neaišku, </a:t>
            </a:r>
            <a:r>
              <a:rPr lang="lt-LT" dirty="0"/>
              <a:t>kokioje šalyje „išdygo“ laimės žiburys, </a:t>
            </a:r>
            <a:r>
              <a:rPr lang="lt-LT" dirty="0" smtClean="0"/>
              <a:t>ir kada tai </a:t>
            </a:r>
            <a:r>
              <a:rPr lang="lt-LT" dirty="0"/>
              <a:t>įvyko, bet galime spėti, kad laimė į žmonių gyvenimus atkeliavo vasarą.</a:t>
            </a:r>
          </a:p>
          <a:p>
            <a:pPr>
              <a:lnSpc>
                <a:spcPct val="80000"/>
              </a:lnSpc>
              <a:buFont typeface="Wingdings" pitchFamily="2" charset="2"/>
              <a:buNone/>
            </a:pPr>
            <a:endParaRPr lang="lt-LT" dirty="0"/>
          </a:p>
          <a:p>
            <a:pPr>
              <a:lnSpc>
                <a:spcPct val="80000"/>
              </a:lnSpc>
              <a:buFont typeface="Wingdings" pitchFamily="2" charset="2"/>
              <a:buChar char="v"/>
            </a:pPr>
            <a:r>
              <a:rPr lang="lt-LT" dirty="0"/>
              <a:t>Minėdamos šią dieną moterys nešėsi prie kalno „puikiausius žolynus“ ir žalius vainikus, iš ko galime spręsti apie metų laiką.</a:t>
            </a:r>
          </a:p>
          <a:p>
            <a:pPr>
              <a:lnSpc>
                <a:spcPct val="80000"/>
              </a:lnSpc>
              <a:buFont typeface="Wingdings" pitchFamily="2" charset="2"/>
              <a:buChar char="v"/>
            </a:pPr>
            <a:endParaRPr lang="lt-LT" dirty="0"/>
          </a:p>
          <a:p>
            <a:pPr>
              <a:lnSpc>
                <a:spcPct val="80000"/>
              </a:lnSpc>
              <a:buFont typeface="Wingdings" pitchFamily="2" charset="2"/>
              <a:buChar char="v"/>
            </a:pPr>
            <a:r>
              <a:rPr lang="lt-LT" dirty="0"/>
              <a:t>Bet to neužtenka, kad nustatytume tikslesnį istorinį laiką ar veiksmo vietą. Matyt, laimės siekis yra amžinas ir nesvarbu, kur ir kada tai vyksta.</a:t>
            </a:r>
          </a:p>
        </p:txBody>
      </p:sp>
    </p:spTree>
  </p:cSld>
  <p:clrMapOvr>
    <a:masterClrMapping/>
  </p:clrMapOvr>
  <p:transition>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7544" y="260648"/>
            <a:ext cx="8229600" cy="1143000"/>
          </a:xfrm>
        </p:spPr>
        <p:txBody>
          <a:bodyPr>
            <a:normAutofit/>
          </a:bodyPr>
          <a:lstStyle/>
          <a:p>
            <a:r>
              <a:rPr lang="lt-LT" sz="5400" dirty="0"/>
              <a:t>Pasakotojas</a:t>
            </a:r>
          </a:p>
        </p:txBody>
      </p:sp>
      <p:sp>
        <p:nvSpPr>
          <p:cNvPr id="10243" name="Rectangle 3"/>
          <p:cNvSpPr>
            <a:spLocks noGrp="1" noChangeArrowheads="1"/>
          </p:cNvSpPr>
          <p:nvPr>
            <p:ph type="body" idx="1"/>
          </p:nvPr>
        </p:nvSpPr>
        <p:spPr>
          <a:xfrm>
            <a:off x="251520" y="1628800"/>
            <a:ext cx="8229600" cy="4525963"/>
          </a:xfrm>
        </p:spPr>
        <p:txBody>
          <a:bodyPr>
            <a:noAutofit/>
          </a:bodyPr>
          <a:lstStyle/>
          <a:p>
            <a:pPr>
              <a:lnSpc>
                <a:spcPct val="90000"/>
              </a:lnSpc>
              <a:buFont typeface="Wingdings" pitchFamily="2" charset="2"/>
              <a:buChar char="v"/>
            </a:pPr>
            <a:r>
              <a:rPr lang="lt-LT" dirty="0"/>
              <a:t>Pasakotojas į įvykius žvelgia iš šalies. </a:t>
            </a:r>
          </a:p>
          <a:p>
            <a:pPr>
              <a:lnSpc>
                <a:spcPct val="90000"/>
              </a:lnSpc>
              <a:buFont typeface="Wingdings" pitchFamily="2" charset="2"/>
              <a:buChar char="v"/>
            </a:pPr>
            <a:endParaRPr lang="lt-LT" dirty="0"/>
          </a:p>
          <a:p>
            <a:pPr>
              <a:lnSpc>
                <a:spcPct val="90000"/>
              </a:lnSpc>
              <a:buFont typeface="Wingdings" pitchFamily="2" charset="2"/>
              <a:buChar char="v"/>
            </a:pPr>
            <a:r>
              <a:rPr lang="lt-LT" dirty="0"/>
              <a:t>Jis mato žmonių troškimą siekti laimės žiburio, palaiko drąsuolius, bet leidžia jiems patiems pasirinkti, ką reikėtų daryti.</a:t>
            </a:r>
          </a:p>
          <a:p>
            <a:pPr>
              <a:lnSpc>
                <a:spcPct val="90000"/>
              </a:lnSpc>
              <a:buFont typeface="Wingdings" pitchFamily="2" charset="2"/>
              <a:buChar char="v"/>
            </a:pPr>
            <a:endParaRPr lang="lt-LT" dirty="0"/>
          </a:p>
          <a:p>
            <a:pPr>
              <a:lnSpc>
                <a:spcPct val="90000"/>
              </a:lnSpc>
              <a:buFont typeface="Wingdings" pitchFamily="2" charset="2"/>
              <a:buChar char="v"/>
            </a:pPr>
            <a:r>
              <a:rPr lang="lt-LT" dirty="0"/>
              <a:t>Ištraukoje jo balse girdime pasididžiavimą tais, kurie jau padėjo savo galvas ir virto šaltais akmenimis. </a:t>
            </a:r>
          </a:p>
          <a:p>
            <a:pPr>
              <a:lnSpc>
                <a:spcPct val="90000"/>
              </a:lnSpc>
              <a:buFont typeface="Wingdings" pitchFamily="2" charset="2"/>
              <a:buChar char="v"/>
            </a:pPr>
            <a:endParaRPr lang="lt-LT" dirty="0"/>
          </a:p>
          <a:p>
            <a:pPr>
              <a:lnSpc>
                <a:spcPct val="90000"/>
              </a:lnSpc>
              <a:buFont typeface="Wingdings" pitchFamily="2" charset="2"/>
              <a:buChar char="v"/>
            </a:pPr>
            <a:r>
              <a:rPr lang="lt-LT" dirty="0"/>
              <a:t>Suakmenėję žmonės tapo paminklais, primenančiais jų žygdarbį, kurį įvertina ir tauta, ir subjektyvus pasakotojas.</a:t>
            </a:r>
          </a:p>
        </p:txBody>
      </p:sp>
    </p:spTree>
  </p:cSld>
  <p:clrMapOvr>
    <a:masterClrMapping/>
  </p:clrMapOvr>
  <p:transition>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51520" y="1484784"/>
            <a:ext cx="8568952" cy="5040560"/>
          </a:xfrm>
        </p:spPr>
        <p:txBody>
          <a:bodyPr>
            <a:normAutofit fontScale="92500" lnSpcReduction="10000"/>
          </a:bodyPr>
          <a:lstStyle/>
          <a:p>
            <a:pPr algn="just">
              <a:buNone/>
            </a:pPr>
            <a:r>
              <a:rPr lang="lt-LT" dirty="0" smtClean="0"/>
              <a:t>		</a:t>
            </a:r>
            <a:r>
              <a:rPr lang="lt-LT" sz="3000" dirty="0" smtClean="0"/>
              <a:t>Ir o stebuklas! Visos šmėklos pražuvo, o paliestas žiburys subyrėjo į nesuskaitomą daugybę žiburėlių, kurie kaip krintančios iš dangaus žvaigždės nusileido nuo kalno žemyn, nušviesdamos visą šalį. Tos šalies gyventojai staiga pajuto savo laukuose, namuose ir gryčiose ypatingą malonią šviesą, savo širdyse ir galvoje - neapsakomą ramumą. Akies mirksny sutrupėjo nelaisvės pančiai, išnyko tarp žmonių neapykanta ir visokios skriaudos ir neteisybės; visi pasijuto lygiais ir laimingais, visi gerbė artimą </a:t>
            </a:r>
            <a:r>
              <a:rPr lang="lt-LT" sz="3000" dirty="0" err="1" smtClean="0"/>
              <a:t>ypatą</a:t>
            </a:r>
            <a:r>
              <a:rPr lang="lt-LT" sz="3000" dirty="0" smtClean="0"/>
              <a:t> ir žmogaus tiesas. Atsirado tarp žmonių laimė...</a:t>
            </a:r>
          </a:p>
        </p:txBody>
      </p:sp>
      <p:sp>
        <p:nvSpPr>
          <p:cNvPr id="3" name="Title 2"/>
          <p:cNvSpPr>
            <a:spLocks noGrp="1"/>
          </p:cNvSpPr>
          <p:nvPr>
            <p:ph type="title"/>
          </p:nvPr>
        </p:nvSpPr>
        <p:spPr/>
        <p:txBody>
          <a:bodyPr>
            <a:normAutofit/>
          </a:bodyPr>
          <a:lstStyle/>
          <a:p>
            <a:r>
              <a:rPr lang="lt-LT" sz="5400" dirty="0" smtClean="0"/>
              <a:t>Kūrinio kulminacija</a:t>
            </a:r>
            <a:endParaRPr lang="lt-LT" sz="5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23528" y="764704"/>
            <a:ext cx="8229600" cy="5865515"/>
          </a:xfrm>
        </p:spPr>
        <p:txBody>
          <a:bodyPr>
            <a:normAutofit lnSpcReduction="10000"/>
          </a:bodyPr>
          <a:lstStyle/>
          <a:p>
            <a:pPr algn="just">
              <a:buNone/>
            </a:pPr>
            <a:r>
              <a:rPr lang="lt-LT" dirty="0" smtClean="0"/>
              <a:t>	</a:t>
            </a:r>
            <a:r>
              <a:rPr lang="lt-LT" sz="3200" dirty="0" smtClean="0"/>
              <a:t>	 Pamatę save ir kitus taip atsimainiusius, atspėjo žmonės ir tos atmainos priežastį. Atsiminė stebuklingą žiburį ir visi, kaip vienas, skubinos prie iškeiktojo kalno pažiūrėtų. Bet susirinkusios žmonių minios žiburio jau neberado. Net senojo kalno nebesimatė: visas aplinkui, nuo apačios ligi pačiai viršūnėlei, buvo </a:t>
            </a:r>
            <a:r>
              <a:rPr lang="lt-LT" sz="3200" dirty="0" err="1" smtClean="0"/>
              <a:t>apsiauptas</a:t>
            </a:r>
            <a:r>
              <a:rPr lang="lt-LT" sz="3200" dirty="0" smtClean="0"/>
              <a:t> jis akmenimis. Visa dabar žmonės suprato ir su pagarba nulenkė savo galvas žemyn: tat buvo jų išganytojų kūnai, kurie, patys numirdami, jiems atnešė laimę...</a:t>
            </a:r>
            <a:endParaRPr lang="lt-LT"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268760"/>
            <a:ext cx="8229600" cy="5328592"/>
          </a:xfrm>
        </p:spPr>
        <p:txBody>
          <a:bodyPr>
            <a:normAutofit/>
          </a:bodyPr>
          <a:lstStyle/>
          <a:p>
            <a:pPr algn="just">
              <a:buNone/>
            </a:pPr>
            <a:r>
              <a:rPr lang="lt-LT" sz="3000" dirty="0" smtClean="0"/>
              <a:t>		Ir nuo tos dienos </a:t>
            </a:r>
            <a:r>
              <a:rPr lang="lt-LT" sz="3000" dirty="0" err="1" smtClean="0"/>
              <a:t>keikiamasai</a:t>
            </a:r>
            <a:r>
              <a:rPr lang="lt-LT" sz="3000" dirty="0" smtClean="0"/>
              <a:t> seniau kalnas buvo pramintas garbės ir laimės vieta; nuo tos dienos jis tapo </a:t>
            </a:r>
            <a:r>
              <a:rPr lang="lt-LT" sz="3000" dirty="0" err="1" smtClean="0"/>
              <a:t>istoriškuoju</a:t>
            </a:r>
            <a:r>
              <a:rPr lang="lt-LT" sz="3000" dirty="0" smtClean="0"/>
              <a:t> žmonių gyvenimo paminklu. Dabar gyventojai ne tik nuo jo nebebėgo kaip nuo ligos ir maro, bet eidami pro šalį su pagarba ir meile lenkė žemyn savo galvas, atsimindami žuvusiuosius šalies </a:t>
            </a:r>
            <a:r>
              <a:rPr lang="lt-LT" sz="3000" dirty="0" err="1" smtClean="0"/>
              <a:t>atliuosuotojus</a:t>
            </a:r>
            <a:r>
              <a:rPr lang="lt-LT" sz="3000" dirty="0" smtClean="0"/>
              <a:t>. Iškilmingai šventė kasmet žmonės išvadavimo dieną kaip didžiausią visos šalies šventę. </a:t>
            </a:r>
          </a:p>
          <a:p>
            <a:endParaRPr lang="lt-LT" dirty="0"/>
          </a:p>
        </p:txBody>
      </p:sp>
      <p:pic>
        <p:nvPicPr>
          <p:cNvPr id="4098" name="Picture 2"/>
          <p:cNvPicPr>
            <a:picLocks noChangeAspect="1" noChangeArrowheads="1"/>
          </p:cNvPicPr>
          <p:nvPr/>
        </p:nvPicPr>
        <p:blipFill>
          <a:blip r:embed="rId2" cstate="print"/>
          <a:srcRect/>
          <a:stretch>
            <a:fillRect/>
          </a:stretch>
        </p:blipFill>
        <p:spPr bwMode="auto">
          <a:xfrm>
            <a:off x="0" y="0"/>
            <a:ext cx="2267744" cy="133041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84784"/>
            <a:ext cx="7992888" cy="4524315"/>
          </a:xfrm>
          <a:prstGeom prst="rect">
            <a:avLst/>
          </a:prstGeom>
        </p:spPr>
        <p:txBody>
          <a:bodyPr wrap="square">
            <a:spAutoFit/>
          </a:bodyPr>
          <a:lstStyle/>
          <a:p>
            <a:pPr algn="just"/>
            <a:r>
              <a:rPr lang="lt-LT" sz="3200" dirty="0" smtClean="0"/>
              <a:t>Tą dieną rinkosi jie prie kalno, apsitaisę gražiausiais rūbais. Su žaliais ant galvų vainikais ėjo jaunos merginos; puikiausius žolynus nešėsi rankose gerbiamos moterys; aukštai iškeltos vėliavos plevėsavo tvirtuose jaunikaičių ir vyrų delnuose, o pirma visų puikiausiais vežimais baltai apsitaisę važiavo nekalti vaikai... Visi buvo linksmi ir laimingi...</a:t>
            </a:r>
            <a:endParaRPr lang="lt-LT" sz="3200" dirty="0"/>
          </a:p>
        </p:txBody>
      </p:sp>
      <p:pic>
        <p:nvPicPr>
          <p:cNvPr id="5123" name="Picture 3"/>
          <p:cNvPicPr>
            <a:picLocks noChangeAspect="1" noChangeArrowheads="1"/>
          </p:cNvPicPr>
          <p:nvPr/>
        </p:nvPicPr>
        <p:blipFill>
          <a:blip r:embed="rId2" cstate="print"/>
          <a:srcRect/>
          <a:stretch>
            <a:fillRect/>
          </a:stretch>
        </p:blipFill>
        <p:spPr bwMode="auto">
          <a:xfrm>
            <a:off x="0" y="1"/>
            <a:ext cx="1620752" cy="148478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764704"/>
            <a:ext cx="8229600" cy="5361459"/>
          </a:xfrm>
        </p:spPr>
        <p:txBody>
          <a:bodyPr>
            <a:normAutofit/>
          </a:bodyPr>
          <a:lstStyle/>
          <a:p>
            <a:pPr algn="just">
              <a:buNone/>
            </a:pPr>
            <a:r>
              <a:rPr lang="lt-LT" dirty="0" smtClean="0"/>
              <a:t>		Prisiartinę prie kalno ir apsiautę jį aplinkui, linksmais ir gražiausiais balsais dainavo jie laisvės ir laimės dainas, barstė ant kalno žolynus, dėjo vainikus, garbindami savo žuvusiuosius </a:t>
            </a:r>
            <a:r>
              <a:rPr lang="lt-LT" dirty="0" err="1" smtClean="0"/>
              <a:t>atliuosuotojus</a:t>
            </a:r>
            <a:r>
              <a:rPr lang="lt-LT" dirty="0" smtClean="0"/>
              <a:t>. Visą tą dieną linksmai griežė muzika.</a:t>
            </a:r>
          </a:p>
          <a:p>
            <a:pPr algn="just">
              <a:buNone/>
            </a:pPr>
            <a:r>
              <a:rPr lang="lt-LT" dirty="0" smtClean="0"/>
              <a:t>   		 Ir tą šventę apvaikštinėjo kas metai; kas metai garbino savo laisvės ir laimės dieną. Pražuvusiųjų drąsuolių vardus įrašė istorijos knygon aukso raidėmis, o jų gyvenimo ir darbų paskesniųjų žmonių eilios mokės kaip poterių ir katekizmo... Ir visi buvo laimingi...</a:t>
            </a:r>
          </a:p>
          <a:p>
            <a:endParaRPr lang="lt-L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539552" y="1628800"/>
            <a:ext cx="8229600" cy="4525963"/>
          </a:xfrm>
        </p:spPr>
        <p:txBody>
          <a:bodyPr/>
          <a:lstStyle/>
          <a:p>
            <a:pPr>
              <a:lnSpc>
                <a:spcPct val="90000"/>
              </a:lnSpc>
              <a:buFontTx/>
              <a:buNone/>
            </a:pPr>
            <a:r>
              <a:rPr lang="lt-LT" sz="3200" dirty="0"/>
              <a:t>   „Laimės žiburio“ ištraukoje skaitome pačią kūrinio atomazgą – žmonių gyvenimą, kai jie jau turi laimę savo rankose.</a:t>
            </a:r>
          </a:p>
          <a:p>
            <a:pPr>
              <a:lnSpc>
                <a:spcPct val="90000"/>
              </a:lnSpc>
              <a:buFontTx/>
              <a:buNone/>
            </a:pPr>
            <a:r>
              <a:rPr lang="lt-LT" sz="3200" dirty="0"/>
              <a:t> </a:t>
            </a:r>
          </a:p>
          <a:p>
            <a:pPr>
              <a:lnSpc>
                <a:spcPct val="90000"/>
              </a:lnSpc>
              <a:buFontTx/>
              <a:buNone/>
            </a:pPr>
            <a:r>
              <a:rPr lang="lt-LT" sz="3200" dirty="0"/>
              <a:t>    Šis pasiekimas lyginamas su stebuklu, o tai rodo, kad niekas netikėjo, jog aukštasis kalnas bus įveiktas. </a:t>
            </a:r>
          </a:p>
          <a:p>
            <a:pPr>
              <a:lnSpc>
                <a:spcPct val="90000"/>
              </a:lnSpc>
              <a:buFontTx/>
              <a:buNone/>
            </a:pPr>
            <a:endParaRPr lang="lt-LT" sz="3200" dirty="0"/>
          </a:p>
          <a:p>
            <a:pPr>
              <a:lnSpc>
                <a:spcPct val="90000"/>
              </a:lnSpc>
              <a:buFontTx/>
              <a:buNone/>
            </a:pPr>
            <a:r>
              <a:rPr lang="lt-LT" sz="3200" dirty="0"/>
              <a:t>   Žiburys subyrėjo į begalę mažų žiburėlių, kurie atrodė kaip žvaigždės. </a:t>
            </a:r>
            <a:endParaRPr lang="en-US" sz="3200" dirty="0"/>
          </a:p>
          <a:p>
            <a:pPr>
              <a:lnSpc>
                <a:spcPct val="90000"/>
              </a:lnSpc>
            </a:pPr>
            <a:endParaRPr lang="lt-LT" sz="2800" dirty="0"/>
          </a:p>
        </p:txBody>
      </p:sp>
    </p:spTree>
  </p:cSld>
  <p:clrMapOvr>
    <a:masterClrMapping/>
  </p:clrMapOvr>
  <p:transition>
    <p:spli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p:txBody>
          <a:bodyPr/>
          <a:lstStyle/>
          <a:p>
            <a:pPr algn="just">
              <a:buFont typeface="Wingdings" pitchFamily="2" charset="2"/>
              <a:buNone/>
            </a:pPr>
            <a:r>
              <a:rPr lang="lt-LT" sz="2800" dirty="0"/>
              <a:t>   </a:t>
            </a:r>
            <a:r>
              <a:rPr lang="lt-LT" sz="3200" dirty="0"/>
              <a:t>Po žiburio subyrėjimo pasikeitė nuomonė ir apie aukštąjį kalną. Iki tol jį aplenkdavo ir keikdavo, o dabar jis „buvo pramintas garbės ir laimės vieta“.</a:t>
            </a:r>
          </a:p>
          <a:p>
            <a:pPr algn="just">
              <a:buFont typeface="Wingdings" pitchFamily="2" charset="2"/>
              <a:buNone/>
            </a:pPr>
            <a:r>
              <a:rPr lang="lt-LT" sz="3200" dirty="0"/>
              <a:t> </a:t>
            </a:r>
          </a:p>
          <a:p>
            <a:pPr algn="just">
              <a:buFont typeface="Wingdings" pitchFamily="2" charset="2"/>
              <a:buNone/>
            </a:pPr>
            <a:r>
              <a:rPr lang="lt-LT" sz="3200" dirty="0"/>
              <a:t>    Pats kalnas nepasikeitė, jį pakeitė tie drąsuoliai, kurie nebijojo rizikuoti ir pasiaukoti dėl kitų gerovės. </a:t>
            </a:r>
            <a:endParaRPr lang="en-US" sz="3200" dirty="0"/>
          </a:p>
          <a:p>
            <a:endParaRPr lang="lt-LT" sz="2800" dirty="0"/>
          </a:p>
        </p:txBody>
      </p:sp>
    </p:spTree>
  </p:cSld>
  <p:clrMapOvr>
    <a:masterClrMapping/>
  </p:clrMapOvr>
  <p:transition>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lt-LT" sz="5400" dirty="0" smtClean="0"/>
              <a:t>Išvados</a:t>
            </a:r>
            <a:endParaRPr lang="lt-LT" sz="5400" dirty="0"/>
          </a:p>
        </p:txBody>
      </p:sp>
      <p:sp>
        <p:nvSpPr>
          <p:cNvPr id="21507" name="Rectangle 3"/>
          <p:cNvSpPr>
            <a:spLocks noGrp="1" noChangeArrowheads="1"/>
          </p:cNvSpPr>
          <p:nvPr>
            <p:ph type="body" idx="1"/>
          </p:nvPr>
        </p:nvSpPr>
        <p:spPr/>
        <p:txBody>
          <a:bodyPr>
            <a:normAutofit/>
          </a:bodyPr>
          <a:lstStyle/>
          <a:p>
            <a:pPr algn="just">
              <a:lnSpc>
                <a:spcPct val="90000"/>
              </a:lnSpc>
              <a:buFont typeface="Wingdings" pitchFamily="2" charset="2"/>
              <a:buChar char="v"/>
            </a:pPr>
            <a:r>
              <a:rPr lang="lt-LT" sz="2400" dirty="0"/>
              <a:t>Tai pasakojimas apie žmonių troškimus ir siekius. Juk kiekvienas trokštame laimės, bet ne visi įstengiame sumokėti jos kainą, renkamės trumpiausią kelią. J. Biliūnas rašė apie tuos, kurie nepabūgę sunkumų pasiaukojo </a:t>
            </a:r>
            <a:r>
              <a:rPr lang="lt-LT" sz="2400" dirty="0" smtClean="0"/>
              <a:t>dėl </a:t>
            </a:r>
            <a:r>
              <a:rPr lang="lt-LT" sz="2400" dirty="0"/>
              <a:t>kitų gerovės</a:t>
            </a:r>
            <a:r>
              <a:rPr lang="lt-LT" sz="2400" dirty="0" smtClean="0"/>
              <a:t>.</a:t>
            </a:r>
            <a:endParaRPr lang="lt-LT" sz="2400" smtClean="0"/>
          </a:p>
          <a:p>
            <a:pPr algn="just">
              <a:lnSpc>
                <a:spcPct val="90000"/>
              </a:lnSpc>
              <a:buNone/>
            </a:pPr>
            <a:endParaRPr lang="lt-LT" sz="2400" dirty="0"/>
          </a:p>
          <a:p>
            <a:pPr algn="just">
              <a:lnSpc>
                <a:spcPct val="90000"/>
              </a:lnSpc>
              <a:buFont typeface="Wingdings" pitchFamily="2" charset="2"/>
              <a:buChar char="v"/>
            </a:pPr>
            <a:r>
              <a:rPr lang="lt-LT" sz="2400" dirty="0"/>
              <a:t>Pasakoje herojus, nugalėdamas kliūtis, ieško vertės mato – mylimo žmogaus, siekia išgelbėti ką nors, atnešti gyvybės vandens, surasti pradingusįjį, gauti vaistų ir t.t. Tai panašu ir J.Biliūno kūrinyje – pasiryžėliai suteikia laimę kitiems, negailėdami savęs, pasiaukodami dėl laisvės idėjos, šviesos, geresnės ateities, naujo  gyvenimo. </a:t>
            </a:r>
            <a:r>
              <a:rPr lang="lt-LT" sz="2400" dirty="0" smtClean="0"/>
              <a:t>LAIMĖ NEATEINA BE AUKOS...</a:t>
            </a:r>
            <a:endParaRPr lang="lt-LT" sz="2400" dirty="0"/>
          </a:p>
        </p:txBody>
      </p:sp>
    </p:spTree>
  </p:cSld>
  <p:clrMapOvr>
    <a:masterClrMapping/>
  </p:clrMapOvr>
  <p:transition>
    <p:split/>
  </p:transition>
  <p:timing>
    <p:tnLst>
      <p:par>
        <p:cTn id="1" dur="indefinite" restart="never" nodeType="tmRoot"/>
      </p:par>
    </p:tnLst>
  </p:timing>
</p:sld>
</file>

<file path=ppt/theme/theme1.xml><?xml version="1.0" encoding="utf-8"?>
<a:theme xmlns:a="http://schemas.openxmlformats.org/drawingml/2006/main" name="Custom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TS010073846</Template>
  <TotalTime>245</TotalTime>
  <Words>847</Words>
  <Application>Microsoft Office PowerPoint</Application>
  <PresentationFormat>On-screen Show (4:3)</PresentationFormat>
  <Paragraphs>88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Custom Theme</vt:lpstr>
      <vt:lpstr>Prometėjiškoji pasaulėvoka  Jono Biliūno „Laimės žiburyje”</vt:lpstr>
      <vt:lpstr>Prometėjizmas</vt:lpstr>
      <vt:lpstr>Prometėjizmas</vt:lpstr>
      <vt:lpstr>Užduotis </vt:lpstr>
      <vt:lpstr>„Laimės žiburio” žanras ir tipas</vt:lpstr>
      <vt:lpstr>Pasaka</vt:lpstr>
      <vt:lpstr>Slide 7</vt:lpstr>
      <vt:lpstr>Alegorija</vt:lpstr>
      <vt:lpstr>Alegorija</vt:lpstr>
      <vt:lpstr>Keletas kūrinyje paminėtų simbolių</vt:lpstr>
      <vt:lpstr>Trumpas turinys</vt:lpstr>
      <vt:lpstr>Temos ir problemos</vt:lpstr>
      <vt:lpstr>Temos ir problemos</vt:lpstr>
      <vt:lpstr>Kūrinio laikas ir erdvė</vt:lpstr>
      <vt:lpstr>Pasakotojas</vt:lpstr>
      <vt:lpstr>Kūrinio kulminacija</vt:lpstr>
      <vt:lpstr>Slide 17</vt:lpstr>
      <vt:lpstr>Slide 18</vt:lpstr>
      <vt:lpstr>Slide 19</vt:lpstr>
      <vt:lpstr>Slide 20</vt:lpstr>
      <vt:lpstr>Slide 21</vt:lpstr>
      <vt:lpstr>Slide 22</vt:lpstr>
      <vt:lpstr>Išvados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Prometėjiškoji pasaulėvoka  Jono Biliūno „Laimės žiburyje”</dc:title>
  <dc:creator>Sigute</dc:creator>
  <cp:lastModifiedBy>Sigute</cp:lastModifiedBy>
  <cp:revision>25</cp:revision>
  <dcterms:created xsi:type="dcterms:W3CDTF">2011-03-26T08:45:38Z</dcterms:created>
  <dcterms:modified xsi:type="dcterms:W3CDTF">2012-02-07T07:50:25Z</dcterms:modified>
</cp:coreProperties>
</file>