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708" r:id="rId3"/>
    <p:sldMasterId id="2147483732" r:id="rId4"/>
  </p:sldMasterIdLst>
  <p:notesMasterIdLst>
    <p:notesMasterId r:id="rId36"/>
  </p:notesMasterIdLst>
  <p:sldIdLst>
    <p:sldId id="331" r:id="rId5"/>
    <p:sldId id="280" r:id="rId6"/>
    <p:sldId id="289" r:id="rId7"/>
    <p:sldId id="288" r:id="rId8"/>
    <p:sldId id="281" r:id="rId9"/>
    <p:sldId id="287" r:id="rId10"/>
    <p:sldId id="283" r:id="rId11"/>
    <p:sldId id="327" r:id="rId12"/>
    <p:sldId id="285" r:id="rId13"/>
    <p:sldId id="286" r:id="rId14"/>
    <p:sldId id="290" r:id="rId15"/>
    <p:sldId id="302" r:id="rId16"/>
    <p:sldId id="292" r:id="rId17"/>
    <p:sldId id="310" r:id="rId18"/>
    <p:sldId id="311" r:id="rId19"/>
    <p:sldId id="303" r:id="rId20"/>
    <p:sldId id="304" r:id="rId21"/>
    <p:sldId id="295" r:id="rId22"/>
    <p:sldId id="307" r:id="rId23"/>
    <p:sldId id="297" r:id="rId24"/>
    <p:sldId id="305" r:id="rId25"/>
    <p:sldId id="328" r:id="rId26"/>
    <p:sldId id="259" r:id="rId27"/>
    <p:sldId id="263" r:id="rId28"/>
    <p:sldId id="326" r:id="rId29"/>
    <p:sldId id="274" r:id="rId30"/>
    <p:sldId id="301" r:id="rId31"/>
    <p:sldId id="329" r:id="rId32"/>
    <p:sldId id="299" r:id="rId33"/>
    <p:sldId id="330" r:id="rId34"/>
    <p:sldId id="282" r:id="rId3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2F47AD-8A81-4A6C-AF5F-73BBE118EC7A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2654AD8D-2EE5-45E4-958E-364786573D00}">
      <dgm:prSet phldrT="[Tekstas]"/>
      <dgm:spPr/>
      <dgm:t>
        <a:bodyPr/>
        <a:lstStyle/>
        <a:p>
          <a:r>
            <a:rPr lang="lt-LT" dirty="0" smtClean="0"/>
            <a:t>1pora</a:t>
          </a:r>
          <a:endParaRPr lang="lt-LT" dirty="0"/>
        </a:p>
      </dgm:t>
    </dgm:pt>
    <dgm:pt modelId="{B840D67E-9136-4FC6-8E41-A676756633E0}" type="parTrans" cxnId="{20C727C8-9473-4B67-B424-B66EC0D2F577}">
      <dgm:prSet/>
      <dgm:spPr/>
      <dgm:t>
        <a:bodyPr/>
        <a:lstStyle/>
        <a:p>
          <a:endParaRPr lang="lt-LT"/>
        </a:p>
      </dgm:t>
    </dgm:pt>
    <dgm:pt modelId="{E295C7E4-335C-452A-9376-002E03EF4B95}" type="sibTrans" cxnId="{20C727C8-9473-4B67-B424-B66EC0D2F577}">
      <dgm:prSet/>
      <dgm:spPr/>
      <dgm:t>
        <a:bodyPr/>
        <a:lstStyle/>
        <a:p>
          <a:endParaRPr lang="lt-LT"/>
        </a:p>
      </dgm:t>
    </dgm:pt>
    <dgm:pt modelId="{C20C5349-3530-4ADF-BCC2-619F2220DCDC}">
      <dgm:prSet phldrT="[Tekstas]" custT="1"/>
      <dgm:spPr/>
      <dgm:t>
        <a:bodyPr/>
        <a:lstStyle/>
        <a:p>
          <a:r>
            <a:rPr lang="lt-LT" sz="2000" dirty="0" smtClean="0"/>
            <a:t>45p.</a:t>
          </a:r>
        </a:p>
        <a:p>
          <a:r>
            <a:rPr lang="lt-LT" sz="2000" dirty="0" smtClean="0"/>
            <a:t> 2-3 -4 </a:t>
          </a:r>
          <a:r>
            <a:rPr lang="lt-LT" sz="2000" dirty="0" err="1" smtClean="0"/>
            <a:t>pastr</a:t>
          </a:r>
          <a:r>
            <a:rPr lang="lt-LT" sz="2000" dirty="0" smtClean="0"/>
            <a:t>.</a:t>
          </a:r>
          <a:endParaRPr lang="lt-LT" sz="2000" dirty="0"/>
        </a:p>
      </dgm:t>
    </dgm:pt>
    <dgm:pt modelId="{F2369D52-A587-413F-9688-DEB1F2399558}" type="parTrans" cxnId="{89F38A0D-E66E-4326-8ACC-DDB36F3A668C}">
      <dgm:prSet/>
      <dgm:spPr/>
      <dgm:t>
        <a:bodyPr/>
        <a:lstStyle/>
        <a:p>
          <a:endParaRPr lang="lt-LT"/>
        </a:p>
      </dgm:t>
    </dgm:pt>
    <dgm:pt modelId="{EA10B28F-28BD-4FB2-9144-7E814BB2D1FE}" type="sibTrans" cxnId="{89F38A0D-E66E-4326-8ACC-DDB36F3A668C}">
      <dgm:prSet/>
      <dgm:spPr/>
      <dgm:t>
        <a:bodyPr/>
        <a:lstStyle/>
        <a:p>
          <a:endParaRPr lang="lt-LT"/>
        </a:p>
      </dgm:t>
    </dgm:pt>
    <dgm:pt modelId="{44393694-7107-4F02-92A2-03379C0B5144}">
      <dgm:prSet phldrT="[Tekstas]"/>
      <dgm:spPr/>
      <dgm:t>
        <a:bodyPr/>
        <a:lstStyle/>
        <a:p>
          <a:r>
            <a:rPr lang="lt-LT" dirty="0" smtClean="0"/>
            <a:t>Įvardinkite atstovą, suraskite bruožus, apibūdinančius menininko  poziciją </a:t>
          </a:r>
        </a:p>
        <a:p>
          <a:r>
            <a:rPr lang="lt-LT" dirty="0" smtClean="0"/>
            <a:t> </a:t>
          </a:r>
          <a:endParaRPr lang="lt-LT" dirty="0"/>
        </a:p>
      </dgm:t>
    </dgm:pt>
    <dgm:pt modelId="{677AAC89-2D4C-43D2-8D84-4ECEEDD40FCD}" type="parTrans" cxnId="{C7BA72E5-45EC-4D33-80DF-9A7C5047DD56}">
      <dgm:prSet/>
      <dgm:spPr/>
      <dgm:t>
        <a:bodyPr/>
        <a:lstStyle/>
        <a:p>
          <a:endParaRPr lang="lt-LT"/>
        </a:p>
      </dgm:t>
    </dgm:pt>
    <dgm:pt modelId="{51C496BD-7694-4DBA-9EBE-06B1CB524399}" type="sibTrans" cxnId="{C7BA72E5-45EC-4D33-80DF-9A7C5047DD56}">
      <dgm:prSet/>
      <dgm:spPr/>
      <dgm:t>
        <a:bodyPr/>
        <a:lstStyle/>
        <a:p>
          <a:endParaRPr lang="lt-LT"/>
        </a:p>
      </dgm:t>
    </dgm:pt>
    <dgm:pt modelId="{DE66927C-3385-410E-B350-0367F2EDE0EC}">
      <dgm:prSet phldrT="[Tekstas]"/>
      <dgm:spPr/>
      <dgm:t>
        <a:bodyPr/>
        <a:lstStyle/>
        <a:p>
          <a:r>
            <a:rPr lang="lt-LT" dirty="0" smtClean="0"/>
            <a:t>2pora</a:t>
          </a:r>
          <a:endParaRPr lang="lt-LT" dirty="0"/>
        </a:p>
      </dgm:t>
    </dgm:pt>
    <dgm:pt modelId="{381FF609-4B07-4E3C-8ED0-BB2E56D165CB}" type="parTrans" cxnId="{B2BB1125-4B13-4A16-8BE7-7CC900018AF3}">
      <dgm:prSet/>
      <dgm:spPr/>
      <dgm:t>
        <a:bodyPr/>
        <a:lstStyle/>
        <a:p>
          <a:endParaRPr lang="lt-LT"/>
        </a:p>
      </dgm:t>
    </dgm:pt>
    <dgm:pt modelId="{A788C4BA-D846-40FD-AE9F-8630259F55B7}" type="sibTrans" cxnId="{B2BB1125-4B13-4A16-8BE7-7CC900018AF3}">
      <dgm:prSet/>
      <dgm:spPr/>
      <dgm:t>
        <a:bodyPr/>
        <a:lstStyle/>
        <a:p>
          <a:endParaRPr lang="lt-LT"/>
        </a:p>
      </dgm:t>
    </dgm:pt>
    <dgm:pt modelId="{4F6F420B-5FFB-4D2A-A482-A1BF0BFEC361}">
      <dgm:prSet phldrT="[Tekstas]" custT="1"/>
      <dgm:spPr/>
      <dgm:t>
        <a:bodyPr/>
        <a:lstStyle/>
        <a:p>
          <a:r>
            <a:rPr lang="lt-LT" sz="2400" dirty="0" smtClean="0"/>
            <a:t>46 p.</a:t>
          </a:r>
        </a:p>
        <a:p>
          <a:r>
            <a:rPr lang="lt-LT" sz="2400" dirty="0" smtClean="0"/>
            <a:t>2 </a:t>
          </a:r>
          <a:r>
            <a:rPr lang="lt-LT" sz="2400" dirty="0" err="1" smtClean="0"/>
            <a:t>pastr</a:t>
          </a:r>
          <a:r>
            <a:rPr lang="lt-LT" sz="2400" dirty="0" smtClean="0"/>
            <a:t>. iki pabaigos</a:t>
          </a:r>
          <a:endParaRPr lang="lt-LT" sz="2400" dirty="0"/>
        </a:p>
      </dgm:t>
    </dgm:pt>
    <dgm:pt modelId="{30179BE6-6150-4BAC-9BB4-EC445C2F0A81}" type="parTrans" cxnId="{68DA1DBB-357D-4D37-8E7E-99A3F5EF874A}">
      <dgm:prSet/>
      <dgm:spPr/>
      <dgm:t>
        <a:bodyPr/>
        <a:lstStyle/>
        <a:p>
          <a:endParaRPr lang="lt-LT"/>
        </a:p>
      </dgm:t>
    </dgm:pt>
    <dgm:pt modelId="{F059F77B-6040-4267-AD60-085B53B825FB}" type="sibTrans" cxnId="{68DA1DBB-357D-4D37-8E7E-99A3F5EF874A}">
      <dgm:prSet/>
      <dgm:spPr/>
      <dgm:t>
        <a:bodyPr/>
        <a:lstStyle/>
        <a:p>
          <a:endParaRPr lang="lt-LT"/>
        </a:p>
      </dgm:t>
    </dgm:pt>
    <dgm:pt modelId="{EEDEF526-44A1-4B98-8FDE-F312206BA367}">
      <dgm:prSet phldrT="[Tekstas]"/>
      <dgm:spPr/>
      <dgm:t>
        <a:bodyPr/>
        <a:lstStyle/>
        <a:p>
          <a:r>
            <a:rPr lang="lt-LT" dirty="0" smtClean="0"/>
            <a:t>Užrašykite  išvadas , kaip reiškiami jausmai</a:t>
          </a:r>
          <a:endParaRPr lang="lt-LT" dirty="0"/>
        </a:p>
      </dgm:t>
    </dgm:pt>
    <dgm:pt modelId="{15852C79-BFDF-4653-A014-F1298E368C5A}" type="parTrans" cxnId="{F2233ECC-4A06-4FBF-89B7-16A3C8C0F7A2}">
      <dgm:prSet/>
      <dgm:spPr/>
      <dgm:t>
        <a:bodyPr/>
        <a:lstStyle/>
        <a:p>
          <a:endParaRPr lang="lt-LT"/>
        </a:p>
      </dgm:t>
    </dgm:pt>
    <dgm:pt modelId="{58D159E3-9931-4BF8-8883-1F1632D9B29A}" type="sibTrans" cxnId="{F2233ECC-4A06-4FBF-89B7-16A3C8C0F7A2}">
      <dgm:prSet/>
      <dgm:spPr/>
      <dgm:t>
        <a:bodyPr/>
        <a:lstStyle/>
        <a:p>
          <a:endParaRPr lang="lt-LT"/>
        </a:p>
      </dgm:t>
    </dgm:pt>
    <dgm:pt modelId="{47032E99-19D3-4341-97DE-12F0C55A106F}" type="pres">
      <dgm:prSet presAssocID="{B32F47AD-8A81-4A6C-AF5F-73BBE118EC7A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lt-LT"/>
        </a:p>
      </dgm:t>
    </dgm:pt>
    <dgm:pt modelId="{7313BE80-32FF-494A-AB9F-D41B2DE351BF}" type="pres">
      <dgm:prSet presAssocID="{2654AD8D-2EE5-45E4-958E-364786573D00}" presName="posSpace" presStyleCnt="0"/>
      <dgm:spPr/>
    </dgm:pt>
    <dgm:pt modelId="{97D2783D-4057-4AE5-8AE3-2961A7B807AF}" type="pres">
      <dgm:prSet presAssocID="{2654AD8D-2EE5-45E4-958E-364786573D00}" presName="vertFlow" presStyleCnt="0"/>
      <dgm:spPr/>
    </dgm:pt>
    <dgm:pt modelId="{B4224C7B-89AE-479A-AEDC-98E48263E240}" type="pres">
      <dgm:prSet presAssocID="{2654AD8D-2EE5-45E4-958E-364786573D00}" presName="topSpace" presStyleCnt="0"/>
      <dgm:spPr/>
    </dgm:pt>
    <dgm:pt modelId="{4990E909-5BBA-4ADA-8E31-83CF3873D732}" type="pres">
      <dgm:prSet presAssocID="{2654AD8D-2EE5-45E4-958E-364786573D00}" presName="firstComp" presStyleCnt="0"/>
      <dgm:spPr/>
    </dgm:pt>
    <dgm:pt modelId="{3D340DF7-864B-4097-BD17-AD1EEEBB5EEC}" type="pres">
      <dgm:prSet presAssocID="{2654AD8D-2EE5-45E4-958E-364786573D00}" presName="firstChild" presStyleLbl="bgAccFollowNode1" presStyleIdx="0" presStyleCnt="4" custScaleX="81108" custScaleY="97339"/>
      <dgm:spPr/>
      <dgm:t>
        <a:bodyPr/>
        <a:lstStyle/>
        <a:p>
          <a:endParaRPr lang="lt-LT"/>
        </a:p>
      </dgm:t>
    </dgm:pt>
    <dgm:pt modelId="{DD9101D4-63C1-410F-87F0-2BCB20D22CF8}" type="pres">
      <dgm:prSet presAssocID="{2654AD8D-2EE5-45E4-958E-364786573D00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918F533B-0CE8-4D91-83F3-0D1A84AEA89A}" type="pres">
      <dgm:prSet presAssocID="{44393694-7107-4F02-92A2-03379C0B5144}" presName="comp" presStyleCnt="0"/>
      <dgm:spPr/>
    </dgm:pt>
    <dgm:pt modelId="{6A6D3E85-F069-4419-BB79-6DF6B12BDF07}" type="pres">
      <dgm:prSet presAssocID="{44393694-7107-4F02-92A2-03379C0B5144}" presName="child" presStyleLbl="bgAccFollowNode1" presStyleIdx="1" presStyleCnt="4" custScaleY="182075"/>
      <dgm:spPr/>
      <dgm:t>
        <a:bodyPr/>
        <a:lstStyle/>
        <a:p>
          <a:endParaRPr lang="lt-LT"/>
        </a:p>
      </dgm:t>
    </dgm:pt>
    <dgm:pt modelId="{7E3749F1-3AE6-4379-8153-88337C6019B6}" type="pres">
      <dgm:prSet presAssocID="{44393694-7107-4F02-92A2-03379C0B5144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FD9C6C3-AD06-41D6-A2C3-93129BA90DB4}" type="pres">
      <dgm:prSet presAssocID="{2654AD8D-2EE5-45E4-958E-364786573D00}" presName="negSpace" presStyleCnt="0"/>
      <dgm:spPr/>
    </dgm:pt>
    <dgm:pt modelId="{361EBADB-4535-4064-BF30-779E46F21917}" type="pres">
      <dgm:prSet presAssocID="{2654AD8D-2EE5-45E4-958E-364786573D00}" presName="circle" presStyleLbl="node1" presStyleIdx="0" presStyleCnt="2"/>
      <dgm:spPr/>
      <dgm:t>
        <a:bodyPr/>
        <a:lstStyle/>
        <a:p>
          <a:endParaRPr lang="lt-LT"/>
        </a:p>
      </dgm:t>
    </dgm:pt>
    <dgm:pt modelId="{E7EDA5DF-490F-4762-93BC-92BDFE3421F6}" type="pres">
      <dgm:prSet presAssocID="{E295C7E4-335C-452A-9376-002E03EF4B95}" presName="transSpace" presStyleCnt="0"/>
      <dgm:spPr/>
    </dgm:pt>
    <dgm:pt modelId="{6BEF057A-5071-495E-8AAE-F39CD29B8860}" type="pres">
      <dgm:prSet presAssocID="{DE66927C-3385-410E-B350-0367F2EDE0EC}" presName="posSpace" presStyleCnt="0"/>
      <dgm:spPr/>
    </dgm:pt>
    <dgm:pt modelId="{1D68729C-8EA9-40A6-9C9F-874D56AF79B4}" type="pres">
      <dgm:prSet presAssocID="{DE66927C-3385-410E-B350-0367F2EDE0EC}" presName="vertFlow" presStyleCnt="0"/>
      <dgm:spPr/>
    </dgm:pt>
    <dgm:pt modelId="{85548305-E5F5-421C-B305-3E8EBC181F4C}" type="pres">
      <dgm:prSet presAssocID="{DE66927C-3385-410E-B350-0367F2EDE0EC}" presName="topSpace" presStyleCnt="0"/>
      <dgm:spPr/>
    </dgm:pt>
    <dgm:pt modelId="{EFA7EDF0-6936-4C4B-9340-927CE70EC33F}" type="pres">
      <dgm:prSet presAssocID="{DE66927C-3385-410E-B350-0367F2EDE0EC}" presName="firstComp" presStyleCnt="0"/>
      <dgm:spPr/>
    </dgm:pt>
    <dgm:pt modelId="{02B17B66-3043-4BD1-881D-D9DB24C06C5C}" type="pres">
      <dgm:prSet presAssocID="{DE66927C-3385-410E-B350-0367F2EDE0EC}" presName="firstChild" presStyleLbl="bgAccFollowNode1" presStyleIdx="2" presStyleCnt="4" custLinFactNeighborX="43209" custLinFactNeighborY="672"/>
      <dgm:spPr/>
      <dgm:t>
        <a:bodyPr/>
        <a:lstStyle/>
        <a:p>
          <a:endParaRPr lang="lt-LT"/>
        </a:p>
      </dgm:t>
    </dgm:pt>
    <dgm:pt modelId="{9B706B5A-62DF-4D06-91E1-1D7E3E881BC4}" type="pres">
      <dgm:prSet presAssocID="{DE66927C-3385-410E-B350-0367F2EDE0EC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C18B4DD-EDD1-4F61-A5FE-4013034FC7AA}" type="pres">
      <dgm:prSet presAssocID="{EEDEF526-44A1-4B98-8FDE-F312206BA367}" presName="comp" presStyleCnt="0"/>
      <dgm:spPr/>
    </dgm:pt>
    <dgm:pt modelId="{BE5B702C-A58D-4E52-8A61-C7AB880BD703}" type="pres">
      <dgm:prSet presAssocID="{EEDEF526-44A1-4B98-8FDE-F312206BA367}" presName="child" presStyleLbl="bgAccFollowNode1" presStyleIdx="3" presStyleCnt="4" custScaleX="91726" custScaleY="181778"/>
      <dgm:spPr/>
      <dgm:t>
        <a:bodyPr/>
        <a:lstStyle/>
        <a:p>
          <a:endParaRPr lang="lt-LT"/>
        </a:p>
      </dgm:t>
    </dgm:pt>
    <dgm:pt modelId="{C05AA76A-27E7-43AD-A74F-52647711436B}" type="pres">
      <dgm:prSet presAssocID="{EEDEF526-44A1-4B98-8FDE-F312206BA367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4EBE68B1-3989-4625-A026-D95B7D9FA843}" type="pres">
      <dgm:prSet presAssocID="{DE66927C-3385-410E-B350-0367F2EDE0EC}" presName="negSpace" presStyleCnt="0"/>
      <dgm:spPr/>
    </dgm:pt>
    <dgm:pt modelId="{7AD781C5-4253-4C0B-A583-29545F3E3326}" type="pres">
      <dgm:prSet presAssocID="{DE66927C-3385-410E-B350-0367F2EDE0EC}" presName="circle" presStyleLbl="node1" presStyleIdx="1" presStyleCnt="2"/>
      <dgm:spPr/>
      <dgm:t>
        <a:bodyPr/>
        <a:lstStyle/>
        <a:p>
          <a:endParaRPr lang="lt-LT"/>
        </a:p>
      </dgm:t>
    </dgm:pt>
  </dgm:ptLst>
  <dgm:cxnLst>
    <dgm:cxn modelId="{89F38A0D-E66E-4326-8ACC-DDB36F3A668C}" srcId="{2654AD8D-2EE5-45E4-958E-364786573D00}" destId="{C20C5349-3530-4ADF-BCC2-619F2220DCDC}" srcOrd="0" destOrd="0" parTransId="{F2369D52-A587-413F-9688-DEB1F2399558}" sibTransId="{EA10B28F-28BD-4FB2-9144-7E814BB2D1FE}"/>
    <dgm:cxn modelId="{44E9E2C2-25B1-49EE-A139-B225D947E499}" type="presOf" srcId="{44393694-7107-4F02-92A2-03379C0B5144}" destId="{7E3749F1-3AE6-4379-8153-88337C6019B6}" srcOrd="1" destOrd="0" presId="urn:microsoft.com/office/officeart/2005/8/layout/hList9"/>
    <dgm:cxn modelId="{F2233ECC-4A06-4FBF-89B7-16A3C8C0F7A2}" srcId="{DE66927C-3385-410E-B350-0367F2EDE0EC}" destId="{EEDEF526-44A1-4B98-8FDE-F312206BA367}" srcOrd="1" destOrd="0" parTransId="{15852C79-BFDF-4653-A014-F1298E368C5A}" sibTransId="{58D159E3-9931-4BF8-8883-1F1632D9B29A}"/>
    <dgm:cxn modelId="{DF1C3162-12D0-477A-B0E1-44D073256962}" type="presOf" srcId="{44393694-7107-4F02-92A2-03379C0B5144}" destId="{6A6D3E85-F069-4419-BB79-6DF6B12BDF07}" srcOrd="0" destOrd="0" presId="urn:microsoft.com/office/officeart/2005/8/layout/hList9"/>
    <dgm:cxn modelId="{86F4016C-BD67-4D2E-A44B-0DABC39E06F6}" type="presOf" srcId="{EEDEF526-44A1-4B98-8FDE-F312206BA367}" destId="{C05AA76A-27E7-43AD-A74F-52647711436B}" srcOrd="1" destOrd="0" presId="urn:microsoft.com/office/officeart/2005/8/layout/hList9"/>
    <dgm:cxn modelId="{E0064ED9-95B4-4150-8FED-933F97026A5A}" type="presOf" srcId="{2654AD8D-2EE5-45E4-958E-364786573D00}" destId="{361EBADB-4535-4064-BF30-779E46F21917}" srcOrd="0" destOrd="0" presId="urn:microsoft.com/office/officeart/2005/8/layout/hList9"/>
    <dgm:cxn modelId="{C7BA72E5-45EC-4D33-80DF-9A7C5047DD56}" srcId="{2654AD8D-2EE5-45E4-958E-364786573D00}" destId="{44393694-7107-4F02-92A2-03379C0B5144}" srcOrd="1" destOrd="0" parTransId="{677AAC89-2D4C-43D2-8D84-4ECEEDD40FCD}" sibTransId="{51C496BD-7694-4DBA-9EBE-06B1CB524399}"/>
    <dgm:cxn modelId="{B2BB1125-4B13-4A16-8BE7-7CC900018AF3}" srcId="{B32F47AD-8A81-4A6C-AF5F-73BBE118EC7A}" destId="{DE66927C-3385-410E-B350-0367F2EDE0EC}" srcOrd="1" destOrd="0" parTransId="{381FF609-4B07-4E3C-8ED0-BB2E56D165CB}" sibTransId="{A788C4BA-D846-40FD-AE9F-8630259F55B7}"/>
    <dgm:cxn modelId="{C051FB8C-E03C-42C7-8845-79686E764C05}" type="presOf" srcId="{4F6F420B-5FFB-4D2A-A482-A1BF0BFEC361}" destId="{02B17B66-3043-4BD1-881D-D9DB24C06C5C}" srcOrd="0" destOrd="0" presId="urn:microsoft.com/office/officeart/2005/8/layout/hList9"/>
    <dgm:cxn modelId="{20C727C8-9473-4B67-B424-B66EC0D2F577}" srcId="{B32F47AD-8A81-4A6C-AF5F-73BBE118EC7A}" destId="{2654AD8D-2EE5-45E4-958E-364786573D00}" srcOrd="0" destOrd="0" parTransId="{B840D67E-9136-4FC6-8E41-A676756633E0}" sibTransId="{E295C7E4-335C-452A-9376-002E03EF4B95}"/>
    <dgm:cxn modelId="{C21836CE-9F25-4432-AE57-242A06706477}" type="presOf" srcId="{B32F47AD-8A81-4A6C-AF5F-73BBE118EC7A}" destId="{47032E99-19D3-4341-97DE-12F0C55A106F}" srcOrd="0" destOrd="0" presId="urn:microsoft.com/office/officeart/2005/8/layout/hList9"/>
    <dgm:cxn modelId="{6859FCE3-9EAD-4A4B-9978-2794C801719F}" type="presOf" srcId="{DE66927C-3385-410E-B350-0367F2EDE0EC}" destId="{7AD781C5-4253-4C0B-A583-29545F3E3326}" srcOrd="0" destOrd="0" presId="urn:microsoft.com/office/officeart/2005/8/layout/hList9"/>
    <dgm:cxn modelId="{8367AFEE-0F23-4555-8D09-3384D87FD43A}" type="presOf" srcId="{C20C5349-3530-4ADF-BCC2-619F2220DCDC}" destId="{DD9101D4-63C1-410F-87F0-2BCB20D22CF8}" srcOrd="1" destOrd="0" presId="urn:microsoft.com/office/officeart/2005/8/layout/hList9"/>
    <dgm:cxn modelId="{07FC1394-0F86-4962-8981-3E457388E189}" type="presOf" srcId="{EEDEF526-44A1-4B98-8FDE-F312206BA367}" destId="{BE5B702C-A58D-4E52-8A61-C7AB880BD703}" srcOrd="0" destOrd="0" presId="urn:microsoft.com/office/officeart/2005/8/layout/hList9"/>
    <dgm:cxn modelId="{25B1394C-5541-49C9-885A-7EF8F6BAF9F0}" type="presOf" srcId="{C20C5349-3530-4ADF-BCC2-619F2220DCDC}" destId="{3D340DF7-864B-4097-BD17-AD1EEEBB5EEC}" srcOrd="0" destOrd="0" presId="urn:microsoft.com/office/officeart/2005/8/layout/hList9"/>
    <dgm:cxn modelId="{68DA1DBB-357D-4D37-8E7E-99A3F5EF874A}" srcId="{DE66927C-3385-410E-B350-0367F2EDE0EC}" destId="{4F6F420B-5FFB-4D2A-A482-A1BF0BFEC361}" srcOrd="0" destOrd="0" parTransId="{30179BE6-6150-4BAC-9BB4-EC445C2F0A81}" sibTransId="{F059F77B-6040-4267-AD60-085B53B825FB}"/>
    <dgm:cxn modelId="{2DDC6748-EBFA-45E3-A926-45D61572423E}" type="presOf" srcId="{4F6F420B-5FFB-4D2A-A482-A1BF0BFEC361}" destId="{9B706B5A-62DF-4D06-91E1-1D7E3E881BC4}" srcOrd="1" destOrd="0" presId="urn:microsoft.com/office/officeart/2005/8/layout/hList9"/>
    <dgm:cxn modelId="{B27563DD-878F-403A-BFFE-B20BB2CC313D}" type="presParOf" srcId="{47032E99-19D3-4341-97DE-12F0C55A106F}" destId="{7313BE80-32FF-494A-AB9F-D41B2DE351BF}" srcOrd="0" destOrd="0" presId="urn:microsoft.com/office/officeart/2005/8/layout/hList9"/>
    <dgm:cxn modelId="{33F30133-5CEA-476E-9475-57D3F1B16053}" type="presParOf" srcId="{47032E99-19D3-4341-97DE-12F0C55A106F}" destId="{97D2783D-4057-4AE5-8AE3-2961A7B807AF}" srcOrd="1" destOrd="0" presId="urn:microsoft.com/office/officeart/2005/8/layout/hList9"/>
    <dgm:cxn modelId="{0BEAFEB9-51B7-4BFA-BF66-4A67A8F33124}" type="presParOf" srcId="{97D2783D-4057-4AE5-8AE3-2961A7B807AF}" destId="{B4224C7B-89AE-479A-AEDC-98E48263E240}" srcOrd="0" destOrd="0" presId="urn:microsoft.com/office/officeart/2005/8/layout/hList9"/>
    <dgm:cxn modelId="{91712A44-B266-4B23-8B7D-F28AC77313CE}" type="presParOf" srcId="{97D2783D-4057-4AE5-8AE3-2961A7B807AF}" destId="{4990E909-5BBA-4ADA-8E31-83CF3873D732}" srcOrd="1" destOrd="0" presId="urn:microsoft.com/office/officeart/2005/8/layout/hList9"/>
    <dgm:cxn modelId="{00C88E07-FAE4-4189-A720-5CA3E7A2205E}" type="presParOf" srcId="{4990E909-5BBA-4ADA-8E31-83CF3873D732}" destId="{3D340DF7-864B-4097-BD17-AD1EEEBB5EEC}" srcOrd="0" destOrd="0" presId="urn:microsoft.com/office/officeart/2005/8/layout/hList9"/>
    <dgm:cxn modelId="{73497C36-F137-4FC5-9BAE-E93912997235}" type="presParOf" srcId="{4990E909-5BBA-4ADA-8E31-83CF3873D732}" destId="{DD9101D4-63C1-410F-87F0-2BCB20D22CF8}" srcOrd="1" destOrd="0" presId="urn:microsoft.com/office/officeart/2005/8/layout/hList9"/>
    <dgm:cxn modelId="{05647484-CDA8-4720-B06F-735DA670A871}" type="presParOf" srcId="{97D2783D-4057-4AE5-8AE3-2961A7B807AF}" destId="{918F533B-0CE8-4D91-83F3-0D1A84AEA89A}" srcOrd="2" destOrd="0" presId="urn:microsoft.com/office/officeart/2005/8/layout/hList9"/>
    <dgm:cxn modelId="{DFCFFD8F-C466-4CBE-A5CC-99F560F06E87}" type="presParOf" srcId="{918F533B-0CE8-4D91-83F3-0D1A84AEA89A}" destId="{6A6D3E85-F069-4419-BB79-6DF6B12BDF07}" srcOrd="0" destOrd="0" presId="urn:microsoft.com/office/officeart/2005/8/layout/hList9"/>
    <dgm:cxn modelId="{DA6732E7-D1B5-462F-B48C-3A378A21D3D6}" type="presParOf" srcId="{918F533B-0CE8-4D91-83F3-0D1A84AEA89A}" destId="{7E3749F1-3AE6-4379-8153-88337C6019B6}" srcOrd="1" destOrd="0" presId="urn:microsoft.com/office/officeart/2005/8/layout/hList9"/>
    <dgm:cxn modelId="{8372F248-5BF6-4C93-A2FF-49D993E25EC9}" type="presParOf" srcId="{47032E99-19D3-4341-97DE-12F0C55A106F}" destId="{3FD9C6C3-AD06-41D6-A2C3-93129BA90DB4}" srcOrd="2" destOrd="0" presId="urn:microsoft.com/office/officeart/2005/8/layout/hList9"/>
    <dgm:cxn modelId="{8A821291-38D9-47E4-84C0-4BEDC6D356DF}" type="presParOf" srcId="{47032E99-19D3-4341-97DE-12F0C55A106F}" destId="{361EBADB-4535-4064-BF30-779E46F21917}" srcOrd="3" destOrd="0" presId="urn:microsoft.com/office/officeart/2005/8/layout/hList9"/>
    <dgm:cxn modelId="{1D601840-8D7B-4D94-BB10-171C83C4D218}" type="presParOf" srcId="{47032E99-19D3-4341-97DE-12F0C55A106F}" destId="{E7EDA5DF-490F-4762-93BC-92BDFE3421F6}" srcOrd="4" destOrd="0" presId="urn:microsoft.com/office/officeart/2005/8/layout/hList9"/>
    <dgm:cxn modelId="{4314556B-19FE-422E-BBF6-087ECEF9723A}" type="presParOf" srcId="{47032E99-19D3-4341-97DE-12F0C55A106F}" destId="{6BEF057A-5071-495E-8AAE-F39CD29B8860}" srcOrd="5" destOrd="0" presId="urn:microsoft.com/office/officeart/2005/8/layout/hList9"/>
    <dgm:cxn modelId="{806C438A-DF36-43D3-AA29-D653C67F3F15}" type="presParOf" srcId="{47032E99-19D3-4341-97DE-12F0C55A106F}" destId="{1D68729C-8EA9-40A6-9C9F-874D56AF79B4}" srcOrd="6" destOrd="0" presId="urn:microsoft.com/office/officeart/2005/8/layout/hList9"/>
    <dgm:cxn modelId="{102C0206-6F2D-4F86-A1E4-4824DC65A189}" type="presParOf" srcId="{1D68729C-8EA9-40A6-9C9F-874D56AF79B4}" destId="{85548305-E5F5-421C-B305-3E8EBC181F4C}" srcOrd="0" destOrd="0" presId="urn:microsoft.com/office/officeart/2005/8/layout/hList9"/>
    <dgm:cxn modelId="{E5927A4F-F5E8-4D14-8CE7-7DA0EAA0C766}" type="presParOf" srcId="{1D68729C-8EA9-40A6-9C9F-874D56AF79B4}" destId="{EFA7EDF0-6936-4C4B-9340-927CE70EC33F}" srcOrd="1" destOrd="0" presId="urn:microsoft.com/office/officeart/2005/8/layout/hList9"/>
    <dgm:cxn modelId="{79B62EBA-4C8F-475C-A933-28A2BF51EC88}" type="presParOf" srcId="{EFA7EDF0-6936-4C4B-9340-927CE70EC33F}" destId="{02B17B66-3043-4BD1-881D-D9DB24C06C5C}" srcOrd="0" destOrd="0" presId="urn:microsoft.com/office/officeart/2005/8/layout/hList9"/>
    <dgm:cxn modelId="{809109CD-8DA4-4FDC-A711-EE3AFCDFF2D8}" type="presParOf" srcId="{EFA7EDF0-6936-4C4B-9340-927CE70EC33F}" destId="{9B706B5A-62DF-4D06-91E1-1D7E3E881BC4}" srcOrd="1" destOrd="0" presId="urn:microsoft.com/office/officeart/2005/8/layout/hList9"/>
    <dgm:cxn modelId="{879C3285-AE7A-4D62-B2BD-79CFE3998E11}" type="presParOf" srcId="{1D68729C-8EA9-40A6-9C9F-874D56AF79B4}" destId="{2C18B4DD-EDD1-4F61-A5FE-4013034FC7AA}" srcOrd="2" destOrd="0" presId="urn:microsoft.com/office/officeart/2005/8/layout/hList9"/>
    <dgm:cxn modelId="{EE5C372D-C777-4976-A95F-C4BEEDB78597}" type="presParOf" srcId="{2C18B4DD-EDD1-4F61-A5FE-4013034FC7AA}" destId="{BE5B702C-A58D-4E52-8A61-C7AB880BD703}" srcOrd="0" destOrd="0" presId="urn:microsoft.com/office/officeart/2005/8/layout/hList9"/>
    <dgm:cxn modelId="{0E1C61D3-D23F-4E6C-998B-F6CE8EBF3116}" type="presParOf" srcId="{2C18B4DD-EDD1-4F61-A5FE-4013034FC7AA}" destId="{C05AA76A-27E7-43AD-A74F-52647711436B}" srcOrd="1" destOrd="0" presId="urn:microsoft.com/office/officeart/2005/8/layout/hList9"/>
    <dgm:cxn modelId="{BDDE69F9-984C-4ECC-A131-867B43122993}" type="presParOf" srcId="{47032E99-19D3-4341-97DE-12F0C55A106F}" destId="{4EBE68B1-3989-4625-A026-D95B7D9FA843}" srcOrd="7" destOrd="0" presId="urn:microsoft.com/office/officeart/2005/8/layout/hList9"/>
    <dgm:cxn modelId="{6EF114DA-0336-4FEE-B26A-CEB14A0E0297}" type="presParOf" srcId="{47032E99-19D3-4341-97DE-12F0C55A106F}" destId="{7AD781C5-4253-4C0B-A583-29545F3E3326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F40E0D-15EB-4779-B93C-3C106CD9EB09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742ECADC-3BE4-4A7B-A840-39C31DF86CED}">
      <dgm:prSet phldrT="[Tekstas]"/>
      <dgm:spPr/>
      <dgm:t>
        <a:bodyPr/>
        <a:lstStyle/>
        <a:p>
          <a:pPr algn="ctr"/>
          <a:r>
            <a:rPr lang="lt-LT" dirty="0" smtClean="0"/>
            <a:t>Apibendrinimas:</a:t>
          </a:r>
        </a:p>
        <a:p>
          <a:pPr algn="l"/>
          <a:r>
            <a:rPr lang="lt-LT" dirty="0" smtClean="0"/>
            <a:t>Literatūra:</a:t>
          </a:r>
        </a:p>
        <a:p>
          <a:pPr algn="l"/>
          <a:r>
            <a:rPr lang="lt-LT" dirty="0" smtClean="0"/>
            <a:t>1.</a:t>
          </a:r>
        </a:p>
        <a:p>
          <a:pPr algn="l"/>
          <a:r>
            <a:rPr lang="lt-LT" dirty="0" smtClean="0"/>
            <a:t>2.</a:t>
          </a:r>
        </a:p>
        <a:p>
          <a:pPr algn="l"/>
          <a:r>
            <a:rPr lang="lt-LT" dirty="0" smtClean="0"/>
            <a:t>Dailė</a:t>
          </a:r>
        </a:p>
        <a:p>
          <a:pPr algn="l"/>
          <a:r>
            <a:rPr lang="lt-LT" dirty="0" smtClean="0"/>
            <a:t>1.</a:t>
          </a:r>
        </a:p>
        <a:p>
          <a:pPr algn="l"/>
          <a:r>
            <a:rPr lang="lt-LT" dirty="0" smtClean="0"/>
            <a:t>2.</a:t>
          </a:r>
        </a:p>
        <a:p>
          <a:pPr algn="l"/>
          <a:r>
            <a:rPr lang="lt-LT" dirty="0" smtClean="0"/>
            <a:t>Sakinys  apie pamoką</a:t>
          </a:r>
          <a:endParaRPr lang="lt-LT" dirty="0"/>
        </a:p>
      </dgm:t>
    </dgm:pt>
    <dgm:pt modelId="{5EF7DA52-DEC0-46D4-A83E-5FCC202786E0}" type="parTrans" cxnId="{CCB102C1-4ED5-49A2-A2D4-2673E9F8B6D6}">
      <dgm:prSet/>
      <dgm:spPr/>
      <dgm:t>
        <a:bodyPr/>
        <a:lstStyle/>
        <a:p>
          <a:endParaRPr lang="lt-LT"/>
        </a:p>
      </dgm:t>
    </dgm:pt>
    <dgm:pt modelId="{93C0DE2E-5357-4664-AC42-7979612A9022}" type="sibTrans" cxnId="{CCB102C1-4ED5-49A2-A2D4-2673E9F8B6D6}">
      <dgm:prSet/>
      <dgm:spPr/>
      <dgm:t>
        <a:bodyPr/>
        <a:lstStyle/>
        <a:p>
          <a:endParaRPr lang="lt-LT"/>
        </a:p>
      </dgm:t>
    </dgm:pt>
    <dgm:pt modelId="{9954E3EA-68F5-439C-AA86-E0E9B3D8790F}">
      <dgm:prSet phldrT="[Tekstas]"/>
      <dgm:spPr/>
      <dgm:t>
        <a:bodyPr/>
        <a:lstStyle/>
        <a:p>
          <a:r>
            <a:rPr lang="lt-LT" dirty="0" smtClean="0"/>
            <a:t>3 mokinio </a:t>
          </a:r>
          <a:endParaRPr lang="lt-LT" dirty="0"/>
        </a:p>
      </dgm:t>
    </dgm:pt>
    <dgm:pt modelId="{6FAC2032-E331-4B60-A0C4-A508F3AEA0CC}" type="parTrans" cxnId="{04E37647-5A78-4894-BDFF-085DE79FE5EC}">
      <dgm:prSet/>
      <dgm:spPr/>
      <dgm:t>
        <a:bodyPr/>
        <a:lstStyle/>
        <a:p>
          <a:endParaRPr lang="lt-LT"/>
        </a:p>
      </dgm:t>
    </dgm:pt>
    <dgm:pt modelId="{98A750D0-02C4-4DA0-B3F0-2C3C7FADB78E}" type="sibTrans" cxnId="{04E37647-5A78-4894-BDFF-085DE79FE5EC}">
      <dgm:prSet/>
      <dgm:spPr/>
      <dgm:t>
        <a:bodyPr/>
        <a:lstStyle/>
        <a:p>
          <a:endParaRPr lang="lt-LT"/>
        </a:p>
      </dgm:t>
    </dgm:pt>
    <dgm:pt modelId="{7E453A26-041A-4D48-BFBA-32ADF5DBC7BB}">
      <dgm:prSet phldrT="[Tekstas]"/>
      <dgm:spPr/>
      <dgm:t>
        <a:bodyPr/>
        <a:lstStyle/>
        <a:p>
          <a:r>
            <a:rPr lang="lt-LT" dirty="0" smtClean="0"/>
            <a:t>4mokinio </a:t>
          </a:r>
          <a:endParaRPr lang="lt-LT" dirty="0"/>
        </a:p>
      </dgm:t>
    </dgm:pt>
    <dgm:pt modelId="{D833B30A-DD6D-4E3A-B572-0222B1F79F1A}" type="parTrans" cxnId="{84A65DE3-DE14-497A-AB07-2013BF9F7F3A}">
      <dgm:prSet/>
      <dgm:spPr/>
      <dgm:t>
        <a:bodyPr/>
        <a:lstStyle/>
        <a:p>
          <a:endParaRPr lang="lt-LT"/>
        </a:p>
      </dgm:t>
    </dgm:pt>
    <dgm:pt modelId="{09E1FE96-DFB8-4F37-B07D-6C31F486F3EE}" type="sibTrans" cxnId="{84A65DE3-DE14-497A-AB07-2013BF9F7F3A}">
      <dgm:prSet/>
      <dgm:spPr/>
      <dgm:t>
        <a:bodyPr/>
        <a:lstStyle/>
        <a:p>
          <a:endParaRPr lang="lt-LT"/>
        </a:p>
      </dgm:t>
    </dgm:pt>
    <dgm:pt modelId="{B9FD2CB0-2E7B-4DF1-B862-8EE0C90021AD}">
      <dgm:prSet/>
      <dgm:spPr/>
      <dgm:t>
        <a:bodyPr/>
        <a:lstStyle/>
        <a:p>
          <a:r>
            <a:rPr lang="lt-LT" dirty="0" smtClean="0"/>
            <a:t>2 mokinio</a:t>
          </a:r>
          <a:endParaRPr lang="lt-LT" dirty="0"/>
        </a:p>
      </dgm:t>
    </dgm:pt>
    <dgm:pt modelId="{D29AA5F4-ADF4-40E6-8AAC-3D5C6BFC3837}" type="parTrans" cxnId="{EC752742-EDA3-4523-B35C-5D7AF69AD3B3}">
      <dgm:prSet/>
      <dgm:spPr/>
      <dgm:t>
        <a:bodyPr/>
        <a:lstStyle/>
        <a:p>
          <a:endParaRPr lang="lt-LT"/>
        </a:p>
      </dgm:t>
    </dgm:pt>
    <dgm:pt modelId="{83EA8E39-F8AB-4ECB-88F5-D65CD23C7B29}" type="sibTrans" cxnId="{EC752742-EDA3-4523-B35C-5D7AF69AD3B3}">
      <dgm:prSet/>
      <dgm:spPr/>
      <dgm:t>
        <a:bodyPr/>
        <a:lstStyle/>
        <a:p>
          <a:endParaRPr lang="lt-LT"/>
        </a:p>
      </dgm:t>
    </dgm:pt>
    <dgm:pt modelId="{F56340B1-D3B3-4AE0-99B5-8BE1062B9065}">
      <dgm:prSet phldrT="[Tekstas]"/>
      <dgm:spPr/>
      <dgm:t>
        <a:bodyPr/>
        <a:lstStyle/>
        <a:p>
          <a:r>
            <a:rPr lang="lt-LT" dirty="0" smtClean="0"/>
            <a:t>1mokinio individualus darbas </a:t>
          </a:r>
          <a:endParaRPr lang="lt-LT" dirty="0"/>
        </a:p>
      </dgm:t>
    </dgm:pt>
    <dgm:pt modelId="{3A519C05-F3DC-44C3-9356-711DF8769A3D}" type="sibTrans" cxnId="{586A7C8B-02EF-491B-8E4D-436ADFCFA568}">
      <dgm:prSet/>
      <dgm:spPr/>
      <dgm:t>
        <a:bodyPr/>
        <a:lstStyle/>
        <a:p>
          <a:endParaRPr lang="lt-LT"/>
        </a:p>
      </dgm:t>
    </dgm:pt>
    <dgm:pt modelId="{9C31C7D6-D3A5-4F8F-9817-962B8CD4EC1E}" type="parTrans" cxnId="{586A7C8B-02EF-491B-8E4D-436ADFCFA568}">
      <dgm:prSet/>
      <dgm:spPr/>
      <dgm:t>
        <a:bodyPr/>
        <a:lstStyle/>
        <a:p>
          <a:endParaRPr lang="lt-LT"/>
        </a:p>
      </dgm:t>
    </dgm:pt>
    <dgm:pt modelId="{E4C18561-62EE-4D47-9A21-3E50F6E7FFDB}" type="pres">
      <dgm:prSet presAssocID="{3BF40E0D-15EB-4779-B93C-3C106CD9EB0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392F1173-14BA-453E-8103-1535A2340CA3}" type="pres">
      <dgm:prSet presAssocID="{3BF40E0D-15EB-4779-B93C-3C106CD9EB09}" presName="radial" presStyleCnt="0">
        <dgm:presLayoutVars>
          <dgm:animLvl val="ctr"/>
        </dgm:presLayoutVars>
      </dgm:prSet>
      <dgm:spPr/>
    </dgm:pt>
    <dgm:pt modelId="{E33B069B-4CE9-405E-A990-D30561182D3B}" type="pres">
      <dgm:prSet presAssocID="{742ECADC-3BE4-4A7B-A840-39C31DF86CED}" presName="centerShape" presStyleLbl="vennNode1" presStyleIdx="0" presStyleCnt="5"/>
      <dgm:spPr/>
      <dgm:t>
        <a:bodyPr/>
        <a:lstStyle/>
        <a:p>
          <a:endParaRPr lang="lt-LT"/>
        </a:p>
      </dgm:t>
    </dgm:pt>
    <dgm:pt modelId="{755F5F7A-50C3-4970-BF59-23F027A9D05A}" type="pres">
      <dgm:prSet presAssocID="{B9FD2CB0-2E7B-4DF1-B862-8EE0C90021AD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4DF0C35-C404-4411-A425-5F8E266666A7}" type="pres">
      <dgm:prSet presAssocID="{9954E3EA-68F5-439C-AA86-E0E9B3D8790F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BAB2FA6-0D2D-40AF-A397-C5BA6765BD98}" type="pres">
      <dgm:prSet presAssocID="{7E453A26-041A-4D48-BFBA-32ADF5DBC7BB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0182BFA-1590-4CC6-8558-99A9CD7690F1}" type="pres">
      <dgm:prSet presAssocID="{F56340B1-D3B3-4AE0-99B5-8BE1062B9065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9C12BEA8-208C-4134-B78F-9B13217AF246}" type="presOf" srcId="{7E453A26-041A-4D48-BFBA-32ADF5DBC7BB}" destId="{FBAB2FA6-0D2D-40AF-A397-C5BA6765BD98}" srcOrd="0" destOrd="0" presId="urn:microsoft.com/office/officeart/2005/8/layout/radial3"/>
    <dgm:cxn modelId="{B5C6FCCE-1985-4C94-892A-E7F21B9BC3C5}" type="presOf" srcId="{3BF40E0D-15EB-4779-B93C-3C106CD9EB09}" destId="{E4C18561-62EE-4D47-9A21-3E50F6E7FFDB}" srcOrd="0" destOrd="0" presId="urn:microsoft.com/office/officeart/2005/8/layout/radial3"/>
    <dgm:cxn modelId="{EC752742-EDA3-4523-B35C-5D7AF69AD3B3}" srcId="{742ECADC-3BE4-4A7B-A840-39C31DF86CED}" destId="{B9FD2CB0-2E7B-4DF1-B862-8EE0C90021AD}" srcOrd="0" destOrd="0" parTransId="{D29AA5F4-ADF4-40E6-8AAC-3D5C6BFC3837}" sibTransId="{83EA8E39-F8AB-4ECB-88F5-D65CD23C7B29}"/>
    <dgm:cxn modelId="{1E790ACF-D856-423B-8CAA-4EB3673F640E}" type="presOf" srcId="{742ECADC-3BE4-4A7B-A840-39C31DF86CED}" destId="{E33B069B-4CE9-405E-A990-D30561182D3B}" srcOrd="0" destOrd="0" presId="urn:microsoft.com/office/officeart/2005/8/layout/radial3"/>
    <dgm:cxn modelId="{662421FF-8126-47C9-96EE-286382FB9304}" type="presOf" srcId="{9954E3EA-68F5-439C-AA86-E0E9B3D8790F}" destId="{14DF0C35-C404-4411-A425-5F8E266666A7}" srcOrd="0" destOrd="0" presId="urn:microsoft.com/office/officeart/2005/8/layout/radial3"/>
    <dgm:cxn modelId="{D61B7FBD-74C6-45B5-9667-02B0FA707D71}" type="presOf" srcId="{F56340B1-D3B3-4AE0-99B5-8BE1062B9065}" destId="{10182BFA-1590-4CC6-8558-99A9CD7690F1}" srcOrd="0" destOrd="0" presId="urn:microsoft.com/office/officeart/2005/8/layout/radial3"/>
    <dgm:cxn modelId="{586A7C8B-02EF-491B-8E4D-436ADFCFA568}" srcId="{742ECADC-3BE4-4A7B-A840-39C31DF86CED}" destId="{F56340B1-D3B3-4AE0-99B5-8BE1062B9065}" srcOrd="3" destOrd="0" parTransId="{9C31C7D6-D3A5-4F8F-9817-962B8CD4EC1E}" sibTransId="{3A519C05-F3DC-44C3-9356-711DF8769A3D}"/>
    <dgm:cxn modelId="{33E8D1B8-8CF3-4F56-831D-CB0CAD3A5831}" type="presOf" srcId="{B9FD2CB0-2E7B-4DF1-B862-8EE0C90021AD}" destId="{755F5F7A-50C3-4970-BF59-23F027A9D05A}" srcOrd="0" destOrd="0" presId="urn:microsoft.com/office/officeart/2005/8/layout/radial3"/>
    <dgm:cxn modelId="{04E37647-5A78-4894-BDFF-085DE79FE5EC}" srcId="{742ECADC-3BE4-4A7B-A840-39C31DF86CED}" destId="{9954E3EA-68F5-439C-AA86-E0E9B3D8790F}" srcOrd="1" destOrd="0" parTransId="{6FAC2032-E331-4B60-A0C4-A508F3AEA0CC}" sibTransId="{98A750D0-02C4-4DA0-B3F0-2C3C7FADB78E}"/>
    <dgm:cxn modelId="{CCB102C1-4ED5-49A2-A2D4-2673E9F8B6D6}" srcId="{3BF40E0D-15EB-4779-B93C-3C106CD9EB09}" destId="{742ECADC-3BE4-4A7B-A840-39C31DF86CED}" srcOrd="0" destOrd="0" parTransId="{5EF7DA52-DEC0-46D4-A83E-5FCC202786E0}" sibTransId="{93C0DE2E-5357-4664-AC42-7979612A9022}"/>
    <dgm:cxn modelId="{84A65DE3-DE14-497A-AB07-2013BF9F7F3A}" srcId="{742ECADC-3BE4-4A7B-A840-39C31DF86CED}" destId="{7E453A26-041A-4D48-BFBA-32ADF5DBC7BB}" srcOrd="2" destOrd="0" parTransId="{D833B30A-DD6D-4E3A-B572-0222B1F79F1A}" sibTransId="{09E1FE96-DFB8-4F37-B07D-6C31F486F3EE}"/>
    <dgm:cxn modelId="{177D0CCC-C206-431B-9E7F-540E05F76DC8}" type="presParOf" srcId="{E4C18561-62EE-4D47-9A21-3E50F6E7FFDB}" destId="{392F1173-14BA-453E-8103-1535A2340CA3}" srcOrd="0" destOrd="0" presId="urn:microsoft.com/office/officeart/2005/8/layout/radial3"/>
    <dgm:cxn modelId="{831992AD-101F-480E-A2AA-CFB56A30359B}" type="presParOf" srcId="{392F1173-14BA-453E-8103-1535A2340CA3}" destId="{E33B069B-4CE9-405E-A990-D30561182D3B}" srcOrd="0" destOrd="0" presId="urn:microsoft.com/office/officeart/2005/8/layout/radial3"/>
    <dgm:cxn modelId="{6ACEACCC-684F-4F6C-9806-636FF2EE5FED}" type="presParOf" srcId="{392F1173-14BA-453E-8103-1535A2340CA3}" destId="{755F5F7A-50C3-4970-BF59-23F027A9D05A}" srcOrd="1" destOrd="0" presId="urn:microsoft.com/office/officeart/2005/8/layout/radial3"/>
    <dgm:cxn modelId="{E3353A40-CC7C-454C-B6BA-9D381B33070E}" type="presParOf" srcId="{392F1173-14BA-453E-8103-1535A2340CA3}" destId="{14DF0C35-C404-4411-A425-5F8E266666A7}" srcOrd="2" destOrd="0" presId="urn:microsoft.com/office/officeart/2005/8/layout/radial3"/>
    <dgm:cxn modelId="{151180C4-6DF6-4993-A645-0B7F135C3DD4}" type="presParOf" srcId="{392F1173-14BA-453E-8103-1535A2340CA3}" destId="{FBAB2FA6-0D2D-40AF-A397-C5BA6765BD98}" srcOrd="3" destOrd="0" presId="urn:microsoft.com/office/officeart/2005/8/layout/radial3"/>
    <dgm:cxn modelId="{2D0F0D10-1911-4A17-899F-573913A85A92}" type="presParOf" srcId="{392F1173-14BA-453E-8103-1535A2340CA3}" destId="{10182BFA-1590-4CC6-8558-99A9CD7690F1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40DF7-864B-4097-BD17-AD1EEEBB5EEC}">
      <dsp:nvSpPr>
        <dsp:cNvPr id="0" name=""/>
        <dsp:cNvSpPr/>
      </dsp:nvSpPr>
      <dsp:spPr>
        <a:xfrm>
          <a:off x="1852858" y="550897"/>
          <a:ext cx="1668537" cy="13356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kern="1200" dirty="0" smtClean="0"/>
            <a:t>45p.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kern="1200" dirty="0" smtClean="0"/>
            <a:t> 2-3 -4 </a:t>
          </a:r>
          <a:r>
            <a:rPr lang="lt-LT" sz="2000" kern="1200" dirty="0" err="1" smtClean="0"/>
            <a:t>pastr</a:t>
          </a:r>
          <a:r>
            <a:rPr lang="lt-LT" sz="2000" kern="1200" dirty="0" smtClean="0"/>
            <a:t>.</a:t>
          </a:r>
          <a:endParaRPr lang="lt-LT" sz="2000" kern="1200" dirty="0"/>
        </a:p>
      </dsp:txBody>
      <dsp:txXfrm>
        <a:off x="2119824" y="550897"/>
        <a:ext cx="1401571" cy="1335626"/>
      </dsp:txXfrm>
    </dsp:sp>
    <dsp:sp modelId="{6A6D3E85-F069-4419-BB79-6DF6B12BDF07}">
      <dsp:nvSpPr>
        <dsp:cNvPr id="0" name=""/>
        <dsp:cNvSpPr/>
      </dsp:nvSpPr>
      <dsp:spPr>
        <a:xfrm>
          <a:off x="1658536" y="1886524"/>
          <a:ext cx="2057180" cy="24983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Įvardinkite atstovą, suraskite bruožus, apibūdinančius menininko  poziciją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 </a:t>
          </a:r>
          <a:endParaRPr lang="lt-LT" sz="1600" kern="1200" dirty="0"/>
        </a:p>
      </dsp:txBody>
      <dsp:txXfrm>
        <a:off x="1987685" y="1886524"/>
        <a:ext cx="1728031" cy="2498322"/>
      </dsp:txXfrm>
    </dsp:sp>
    <dsp:sp modelId="{361EBADB-4535-4064-BF30-779E46F21917}">
      <dsp:nvSpPr>
        <dsp:cNvPr id="0" name=""/>
        <dsp:cNvSpPr/>
      </dsp:nvSpPr>
      <dsp:spPr>
        <a:xfrm>
          <a:off x="561374" y="2316"/>
          <a:ext cx="1371453" cy="137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600" kern="1200" dirty="0" smtClean="0"/>
            <a:t>1pora</a:t>
          </a:r>
          <a:endParaRPr lang="lt-LT" sz="2600" kern="1200" dirty="0"/>
        </a:p>
      </dsp:txBody>
      <dsp:txXfrm>
        <a:off x="762219" y="203161"/>
        <a:ext cx="969763" cy="969763"/>
      </dsp:txXfrm>
    </dsp:sp>
    <dsp:sp modelId="{02B17B66-3043-4BD1-881D-D9DB24C06C5C}">
      <dsp:nvSpPr>
        <dsp:cNvPr id="0" name=""/>
        <dsp:cNvSpPr/>
      </dsp:nvSpPr>
      <dsp:spPr>
        <a:xfrm>
          <a:off x="5648544" y="560118"/>
          <a:ext cx="2057180" cy="13721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/>
            <a:t>46 p.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/>
            <a:t>2 </a:t>
          </a:r>
          <a:r>
            <a:rPr lang="lt-LT" sz="2400" kern="1200" dirty="0" err="1" smtClean="0"/>
            <a:t>pastr</a:t>
          </a:r>
          <a:r>
            <a:rPr lang="lt-LT" sz="2400" kern="1200" dirty="0" smtClean="0"/>
            <a:t>. iki pabaigos</a:t>
          </a:r>
          <a:endParaRPr lang="lt-LT" sz="2400" kern="1200" dirty="0"/>
        </a:p>
      </dsp:txBody>
      <dsp:txXfrm>
        <a:off x="5977693" y="560118"/>
        <a:ext cx="1728031" cy="1372139"/>
      </dsp:txXfrm>
    </dsp:sp>
    <dsp:sp modelId="{BE5B702C-A58D-4E52-8A61-C7AB880BD703}">
      <dsp:nvSpPr>
        <dsp:cNvPr id="0" name=""/>
        <dsp:cNvSpPr/>
      </dsp:nvSpPr>
      <dsp:spPr>
        <a:xfrm>
          <a:off x="5172276" y="1923036"/>
          <a:ext cx="1886969" cy="24942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kern="1200" dirty="0" smtClean="0"/>
            <a:t>Užrašykite  išvadas , kaip reiškiami jausmai</a:t>
          </a:r>
          <a:endParaRPr lang="lt-LT" sz="1600" kern="1200" dirty="0"/>
        </a:p>
      </dsp:txBody>
      <dsp:txXfrm>
        <a:off x="5474191" y="1923036"/>
        <a:ext cx="1585054" cy="2494247"/>
      </dsp:txXfrm>
    </dsp:sp>
    <dsp:sp modelId="{7AD781C5-4253-4C0B-A583-29545F3E3326}">
      <dsp:nvSpPr>
        <dsp:cNvPr id="0" name=""/>
        <dsp:cNvSpPr/>
      </dsp:nvSpPr>
      <dsp:spPr>
        <a:xfrm>
          <a:off x="3990007" y="2316"/>
          <a:ext cx="1371453" cy="137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600" kern="1200" dirty="0" smtClean="0"/>
            <a:t>2pora</a:t>
          </a:r>
          <a:endParaRPr lang="lt-LT" sz="2600" kern="1200" dirty="0"/>
        </a:p>
      </dsp:txBody>
      <dsp:txXfrm>
        <a:off x="4190852" y="203161"/>
        <a:ext cx="969763" cy="9697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B069B-4CE9-405E-A990-D30561182D3B}">
      <dsp:nvSpPr>
        <dsp:cNvPr id="0" name=""/>
        <dsp:cNvSpPr/>
      </dsp:nvSpPr>
      <dsp:spPr>
        <a:xfrm>
          <a:off x="2415492" y="781161"/>
          <a:ext cx="1946051" cy="19460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Apibendrinimas: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Literatūra: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1.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2.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Dailė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1.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2.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Sakinys  apie pamoką</a:t>
          </a:r>
          <a:endParaRPr lang="lt-LT" sz="900" kern="1200" dirty="0"/>
        </a:p>
      </dsp:txBody>
      <dsp:txXfrm>
        <a:off x="2700485" y="1066154"/>
        <a:ext cx="1376065" cy="1376065"/>
      </dsp:txXfrm>
    </dsp:sp>
    <dsp:sp modelId="{755F5F7A-50C3-4970-BF59-23F027A9D05A}">
      <dsp:nvSpPr>
        <dsp:cNvPr id="0" name=""/>
        <dsp:cNvSpPr/>
      </dsp:nvSpPr>
      <dsp:spPr>
        <a:xfrm>
          <a:off x="2902005" y="347"/>
          <a:ext cx="973025" cy="9730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2 mokinio</a:t>
          </a:r>
          <a:endParaRPr lang="lt-LT" sz="900" kern="1200" dirty="0"/>
        </a:p>
      </dsp:txBody>
      <dsp:txXfrm>
        <a:off x="3044501" y="142843"/>
        <a:ext cx="688033" cy="688033"/>
      </dsp:txXfrm>
    </dsp:sp>
    <dsp:sp modelId="{14DF0C35-C404-4411-A425-5F8E266666A7}">
      <dsp:nvSpPr>
        <dsp:cNvPr id="0" name=""/>
        <dsp:cNvSpPr/>
      </dsp:nvSpPr>
      <dsp:spPr>
        <a:xfrm>
          <a:off x="4169332" y="1267674"/>
          <a:ext cx="973025" cy="9730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3 mokinio </a:t>
          </a:r>
          <a:endParaRPr lang="lt-LT" sz="900" kern="1200" dirty="0"/>
        </a:p>
      </dsp:txBody>
      <dsp:txXfrm>
        <a:off x="4311828" y="1410170"/>
        <a:ext cx="688033" cy="688033"/>
      </dsp:txXfrm>
    </dsp:sp>
    <dsp:sp modelId="{FBAB2FA6-0D2D-40AF-A397-C5BA6765BD98}">
      <dsp:nvSpPr>
        <dsp:cNvPr id="0" name=""/>
        <dsp:cNvSpPr/>
      </dsp:nvSpPr>
      <dsp:spPr>
        <a:xfrm>
          <a:off x="2902005" y="2535001"/>
          <a:ext cx="973025" cy="9730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4mokinio </a:t>
          </a:r>
          <a:endParaRPr lang="lt-LT" sz="900" kern="1200" dirty="0"/>
        </a:p>
      </dsp:txBody>
      <dsp:txXfrm>
        <a:off x="3044501" y="2677497"/>
        <a:ext cx="688033" cy="688033"/>
      </dsp:txXfrm>
    </dsp:sp>
    <dsp:sp modelId="{10182BFA-1590-4CC6-8558-99A9CD7690F1}">
      <dsp:nvSpPr>
        <dsp:cNvPr id="0" name=""/>
        <dsp:cNvSpPr/>
      </dsp:nvSpPr>
      <dsp:spPr>
        <a:xfrm>
          <a:off x="1634678" y="1267674"/>
          <a:ext cx="973025" cy="9730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900" kern="1200" dirty="0" smtClean="0"/>
            <a:t>1mokinio individualus darbas </a:t>
          </a:r>
          <a:endParaRPr lang="lt-LT" sz="900" kern="1200" dirty="0"/>
        </a:p>
      </dsp:txBody>
      <dsp:txXfrm>
        <a:off x="1777174" y="1410170"/>
        <a:ext cx="688033" cy="688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5EBF8-07F9-40FB-91EB-A8CFDD6E8C74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6C5C3-318A-4AA3-9719-3DDFAB967A9B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141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Užduotis : individualiai išdalintuose lapuose su schemomis  užrašyti bent po vieną priežastį ir perduoti </a:t>
            </a:r>
            <a:r>
              <a:rPr lang="lt-LT" baseline="0" dirty="0" smtClean="0"/>
              <a:t> lapą savo  grupės draugui papildyti ( kol darbo lapas sugrįžta)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>
                <a:solidFill>
                  <a:prstClr val="black"/>
                </a:solidFill>
              </a:rPr>
              <a:pPr/>
              <a:t>3</a:t>
            </a:fld>
            <a:endParaRPr lang="lt-L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Savikontrolei parengtas atsakymas,</a:t>
            </a:r>
            <a:r>
              <a:rPr lang="lt-LT" baseline="0" dirty="0" smtClean="0"/>
              <a:t> aptariamos ir kitos  mokinių pasiūlytos variacijos.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>
                <a:solidFill>
                  <a:prstClr val="black"/>
                </a:solidFill>
              </a:rPr>
              <a:pPr/>
              <a:t>4</a:t>
            </a:fld>
            <a:endParaRPr lang="lt-L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/>
              <a:pPr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4954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Pasitarę grupelėse atlikite užduotis:</a:t>
            </a:r>
          </a:p>
          <a:p>
            <a:r>
              <a:rPr lang="lt-LT" dirty="0" smtClean="0"/>
              <a:t>Sudėliokite  žodį,</a:t>
            </a:r>
            <a:r>
              <a:rPr lang="lt-LT" baseline="0" dirty="0" smtClean="0"/>
              <a:t> </a:t>
            </a:r>
            <a:r>
              <a:rPr lang="lt-LT" dirty="0" smtClean="0"/>
              <a:t>  slepiasi sąvokoje?- „erzina“</a:t>
            </a:r>
          </a:p>
          <a:p>
            <a:r>
              <a:rPr lang="lt-LT" dirty="0" smtClean="0"/>
              <a:t>Praplėskite</a:t>
            </a:r>
            <a:r>
              <a:rPr lang="lt-LT" baseline="0" dirty="0" smtClean="0"/>
              <a:t> pateiktą modernizmo sąvokos aiškinimą.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/>
              <a:pPr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62421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Darbas grupėse poromis.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/>
              <a:pPr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5523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Poros apsikeičia ir patikrina  darbus, įvertina.</a:t>
            </a:r>
          </a:p>
          <a:p>
            <a:r>
              <a:rPr lang="lt-LT" dirty="0" smtClean="0"/>
              <a:t>Aptariami</a:t>
            </a:r>
            <a:r>
              <a:rPr lang="lt-LT" baseline="0" dirty="0" smtClean="0"/>
              <a:t> atsakymai, kuriuos sekėsi sunkiau suformuluoti, neatpažintos idėjos.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/>
              <a:pPr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22043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Po kiekvieno paveikslo yra pateiktis, kurioje išryškintos esminės</a:t>
            </a:r>
            <a:r>
              <a:rPr lang="lt-LT" baseline="0" dirty="0" smtClean="0"/>
              <a:t> detalės, kurias galėjo pastebėti mokiniai. Aptariami įspūdžiai.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/>
              <a:pPr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7536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/>
              <a:pPr/>
              <a:t>26</a:t>
            </a:fld>
            <a:endParaRPr lang="lt-L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Mokiniai supažindinami su modernizmo ir  ir postmodernizmo</a:t>
            </a:r>
            <a:r>
              <a:rPr lang="lt-LT" baseline="0" dirty="0" smtClean="0"/>
              <a:t> krypčių gausa. 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/>
              <a:pPr/>
              <a:t>27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100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Mokytojai</a:t>
            </a:r>
            <a:r>
              <a:rPr lang="lt-LT" baseline="0" dirty="0" smtClean="0"/>
              <a:t> darbus susirenka, įvertina pagal susitarimus, jie gali būti pildomi kitose pamokose apie modernizmą.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6C5C3-318A-4AA3-9719-3DDFAB967A9B}" type="slidenum">
              <a:rPr lang="lt-LT" smtClean="0"/>
              <a:pPr/>
              <a:t>30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9719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94AC-059D-48FE-892E-838AD78728ED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2012.02.23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E435-1D09-46CA-9248-D1173BE71F9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F1294AC-059D-48FE-892E-838AD78728ED}" type="datetimeFigureOut">
              <a:rPr lang="lt-LT" smtClean="0"/>
              <a:pPr/>
              <a:t>2012.02.23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2D2E435-1D09-46CA-9248-D1173BE71F9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58644" y="1700809"/>
            <a:ext cx="7345803" cy="2562096"/>
          </a:xfrm>
        </p:spPr>
        <p:txBody>
          <a:bodyPr>
            <a:normAutofit/>
          </a:bodyPr>
          <a:lstStyle/>
          <a:p>
            <a:r>
              <a:rPr lang="lt-LT" b="1" dirty="0" smtClean="0"/>
              <a:t>Modernizmo literatūra </a:t>
            </a:r>
            <a:br>
              <a:rPr lang="lt-LT" b="1" dirty="0" smtClean="0"/>
            </a:br>
            <a:r>
              <a:rPr lang="lt-LT" b="1" dirty="0" smtClean="0"/>
              <a:t>II klasė, pirmoji ciklo integruota pamoka (literatūra, dailė)</a:t>
            </a:r>
            <a:endParaRPr lang="lt-LT" b="1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lt-LT" dirty="0" smtClean="0"/>
          </a:p>
          <a:p>
            <a:r>
              <a:rPr lang="lt-LT" dirty="0" smtClean="0"/>
              <a:t>Autorės : </a:t>
            </a:r>
          </a:p>
          <a:p>
            <a:r>
              <a:rPr lang="lt-LT" dirty="0" smtClean="0"/>
              <a:t>Vyta </a:t>
            </a:r>
            <a:r>
              <a:rPr lang="lt-LT" dirty="0" err="1" smtClean="0"/>
              <a:t>Šiugždinienė</a:t>
            </a:r>
            <a:r>
              <a:rPr lang="lt-LT" dirty="0" smtClean="0"/>
              <a:t>, lietuvių kalbos mokytoja metodininkė</a:t>
            </a:r>
          </a:p>
          <a:p>
            <a:r>
              <a:rPr lang="lt-LT" dirty="0" smtClean="0"/>
              <a:t>Nijolė </a:t>
            </a:r>
            <a:r>
              <a:rPr lang="lt-LT" dirty="0" err="1" smtClean="0"/>
              <a:t>Šatinskienė</a:t>
            </a:r>
            <a:r>
              <a:rPr lang="lt-LT" dirty="0" smtClean="0"/>
              <a:t>, dailės mokytoja metodininkė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8401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716016" y="1412776"/>
            <a:ext cx="3672408" cy="4455170"/>
          </a:xfrm>
        </p:spPr>
        <p:txBody>
          <a:bodyPr>
            <a:noAutofit/>
          </a:bodyPr>
          <a:lstStyle/>
          <a:p>
            <a:r>
              <a:rPr lang="lt-LT" sz="3200" b="1" dirty="0" smtClean="0"/>
              <a:t/>
            </a:r>
            <a:br>
              <a:rPr lang="lt-LT" sz="3200" b="1" dirty="0" smtClean="0"/>
            </a:br>
            <a:r>
              <a:rPr lang="lt-LT" sz="3200" b="1" dirty="0"/>
              <a:t/>
            </a:r>
            <a:br>
              <a:rPr lang="lt-LT" sz="3200" b="1" dirty="0"/>
            </a:br>
            <a:r>
              <a:rPr lang="lt-LT" sz="3200" b="1" dirty="0" smtClean="0"/>
              <a:t/>
            </a:r>
            <a:br>
              <a:rPr lang="lt-LT" sz="3200" b="1" dirty="0" smtClean="0"/>
            </a:br>
            <a:r>
              <a:rPr lang="lt-LT" sz="3200" b="1" dirty="0" smtClean="0"/>
              <a:t>Modernizmas</a:t>
            </a:r>
            <a:br>
              <a:rPr lang="lt-LT" sz="3200" b="1" dirty="0" smtClean="0"/>
            </a:br>
            <a:r>
              <a:rPr lang="lt-LT" sz="3200" b="1" dirty="0" smtClean="0"/>
              <a:t/>
            </a:r>
            <a:br>
              <a:rPr lang="lt-LT" sz="3200" b="1" dirty="0" smtClean="0"/>
            </a:br>
            <a:r>
              <a:rPr lang="lt-LT" sz="3200" b="1" dirty="0"/>
              <a:t/>
            </a:r>
            <a:br>
              <a:rPr lang="lt-LT" sz="3200" b="1" dirty="0"/>
            </a:br>
            <a:r>
              <a:rPr lang="lt-LT" sz="3200" b="1" dirty="0"/>
              <a:t/>
            </a:r>
            <a:br>
              <a:rPr lang="lt-LT" sz="3200" b="1" dirty="0"/>
            </a:br>
            <a:r>
              <a:rPr lang="lt-LT" sz="3200" b="1" dirty="0" smtClean="0"/>
              <a:t/>
            </a:r>
            <a:br>
              <a:rPr lang="lt-LT" sz="3200" b="1" dirty="0" smtClean="0"/>
            </a:br>
            <a:r>
              <a:rPr lang="lt-LT" sz="3200" b="1" dirty="0" smtClean="0"/>
              <a:t>KODĖL</a:t>
            </a:r>
            <a:r>
              <a:rPr lang="lt-LT" sz="3200" b="1" dirty="0" smtClean="0"/>
              <a:t/>
            </a:r>
            <a:br>
              <a:rPr lang="lt-LT" sz="3200" b="1" dirty="0" smtClean="0"/>
            </a:br>
            <a:r>
              <a:rPr lang="lt-LT" sz="3200" b="1" dirty="0" smtClean="0"/>
              <a:t>ATSIRADO MODERNIZMAS</a:t>
            </a:r>
            <a:r>
              <a:rPr lang="lt-LT" sz="3200" b="1" dirty="0" smtClean="0"/>
              <a:t>?</a:t>
            </a:r>
            <a:br>
              <a:rPr lang="lt-LT" sz="3200" b="1" dirty="0" smtClean="0"/>
            </a:br>
            <a:r>
              <a:rPr lang="lt-LT" sz="3200" b="1" dirty="0"/>
              <a:t/>
            </a:r>
            <a:br>
              <a:rPr lang="lt-LT" sz="3200" b="1" dirty="0"/>
            </a:br>
            <a:endParaRPr lang="lt-LT" sz="3200" b="1" dirty="0"/>
          </a:p>
        </p:txBody>
      </p:sp>
      <p:pic>
        <p:nvPicPr>
          <p:cNvPr id="7" name="Paveikslėlio vietos rezervavimo ženklas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0" r="28400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6021288"/>
            <a:ext cx="5486400" cy="150912"/>
          </a:xfrm>
        </p:spPr>
        <p:txBody>
          <a:bodyPr>
            <a:normAutofit fontScale="25000" lnSpcReduction="20000"/>
          </a:bodyPr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0640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as 3"/>
          <p:cNvSpPr/>
          <p:nvPr/>
        </p:nvSpPr>
        <p:spPr>
          <a:xfrm>
            <a:off x="754560" y="692696"/>
            <a:ext cx="8389440" cy="158417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600" b="1" dirty="0" smtClean="0">
                <a:solidFill>
                  <a:srgbClr val="FF0000"/>
                </a:solidFill>
              </a:rPr>
              <a:t>Kodėl atsirado modernizmas?</a:t>
            </a:r>
          </a:p>
          <a:p>
            <a:pPr algn="ctr"/>
            <a:r>
              <a:rPr lang="lt-LT" sz="3600" b="1" dirty="0" smtClean="0">
                <a:solidFill>
                  <a:srgbClr val="FF0000"/>
                </a:solidFill>
              </a:rPr>
              <a:t>3 min.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5" name="Ovalas 4"/>
          <p:cNvSpPr/>
          <p:nvPr/>
        </p:nvSpPr>
        <p:spPr>
          <a:xfrm>
            <a:off x="0" y="2132856"/>
            <a:ext cx="2987824" cy="2232248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b="1" dirty="0">
              <a:solidFill>
                <a:prstClr val="black"/>
              </a:solidFill>
            </a:endParaRPr>
          </a:p>
        </p:txBody>
      </p:sp>
      <p:sp>
        <p:nvSpPr>
          <p:cNvPr id="8" name="Ovalas 7"/>
          <p:cNvSpPr/>
          <p:nvPr/>
        </p:nvSpPr>
        <p:spPr>
          <a:xfrm>
            <a:off x="6156176" y="2276872"/>
            <a:ext cx="2808312" cy="216024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b="1" dirty="0">
              <a:solidFill>
                <a:prstClr val="black"/>
              </a:solidFill>
            </a:endParaRPr>
          </a:p>
        </p:txBody>
      </p:sp>
      <p:sp>
        <p:nvSpPr>
          <p:cNvPr id="16" name="Ovalas 15"/>
          <p:cNvSpPr/>
          <p:nvPr/>
        </p:nvSpPr>
        <p:spPr>
          <a:xfrm>
            <a:off x="1547664" y="4221088"/>
            <a:ext cx="2880320" cy="208823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b="1" dirty="0">
              <a:solidFill>
                <a:prstClr val="black"/>
              </a:solidFill>
            </a:endParaRPr>
          </a:p>
        </p:txBody>
      </p:sp>
      <p:sp>
        <p:nvSpPr>
          <p:cNvPr id="58" name="Ovalas 57"/>
          <p:cNvSpPr/>
          <p:nvPr/>
        </p:nvSpPr>
        <p:spPr>
          <a:xfrm>
            <a:off x="4572000" y="4293096"/>
            <a:ext cx="2988332" cy="20162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b="1" dirty="0">
              <a:solidFill>
                <a:prstClr val="black"/>
              </a:solidFill>
            </a:endParaRPr>
          </a:p>
        </p:txBody>
      </p:sp>
      <p:cxnSp>
        <p:nvCxnSpPr>
          <p:cNvPr id="61" name="Tiesioji jungtis 60"/>
          <p:cNvCxnSpPr>
            <a:stCxn id="4" idx="3"/>
            <a:endCxn id="5" idx="0"/>
          </p:cNvCxnSpPr>
          <p:nvPr/>
        </p:nvCxnSpPr>
        <p:spPr>
          <a:xfrm flipH="1">
            <a:off x="1493912" y="2044875"/>
            <a:ext cx="489254" cy="87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Tiesioji jungtis 20"/>
          <p:cNvCxnSpPr/>
          <p:nvPr/>
        </p:nvCxnSpPr>
        <p:spPr>
          <a:xfrm flipH="1">
            <a:off x="3131840" y="2276872"/>
            <a:ext cx="648072" cy="1944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Tiesioji jungtis 22"/>
          <p:cNvCxnSpPr>
            <a:endCxn id="58" idx="0"/>
          </p:cNvCxnSpPr>
          <p:nvPr/>
        </p:nvCxnSpPr>
        <p:spPr>
          <a:xfrm>
            <a:off x="5076056" y="2276872"/>
            <a:ext cx="990110" cy="201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Tiesioji jungtis 24"/>
          <p:cNvCxnSpPr>
            <a:endCxn id="8" idx="0"/>
          </p:cNvCxnSpPr>
          <p:nvPr/>
        </p:nvCxnSpPr>
        <p:spPr>
          <a:xfrm>
            <a:off x="6948264" y="2204864"/>
            <a:ext cx="61206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8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as 3"/>
          <p:cNvSpPr/>
          <p:nvPr/>
        </p:nvSpPr>
        <p:spPr>
          <a:xfrm>
            <a:off x="431032" y="692696"/>
            <a:ext cx="8389440" cy="158417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600" b="1" dirty="0" smtClean="0">
                <a:solidFill>
                  <a:srgbClr val="FF0000"/>
                </a:solidFill>
              </a:rPr>
              <a:t>Kodėl atsirado modernizmas?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5" name="Ovalas 4"/>
          <p:cNvSpPr/>
          <p:nvPr/>
        </p:nvSpPr>
        <p:spPr>
          <a:xfrm>
            <a:off x="0" y="2146000"/>
            <a:ext cx="2987824" cy="2232248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prstClr val="black"/>
                </a:solidFill>
              </a:rPr>
              <a:t>Pasikeitė gyvenimo tempas, ritmas, būdas </a:t>
            </a:r>
            <a:endParaRPr lang="lt-LT" b="1" dirty="0">
              <a:solidFill>
                <a:prstClr val="black"/>
              </a:solidFill>
            </a:endParaRPr>
          </a:p>
        </p:txBody>
      </p:sp>
      <p:sp>
        <p:nvSpPr>
          <p:cNvPr id="8" name="Ovalas 7"/>
          <p:cNvSpPr/>
          <p:nvPr/>
        </p:nvSpPr>
        <p:spPr>
          <a:xfrm>
            <a:off x="6156176" y="2276872"/>
            <a:ext cx="2808312" cy="216024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prstClr val="black"/>
                </a:solidFill>
              </a:rPr>
              <a:t>Vienas iš svarbiausių  žmogaus siekių- pabrėžti savo  individualumą.</a:t>
            </a:r>
            <a:endParaRPr lang="lt-LT" b="1" dirty="0">
              <a:solidFill>
                <a:prstClr val="black"/>
              </a:solidFill>
            </a:endParaRPr>
          </a:p>
        </p:txBody>
      </p:sp>
      <p:sp>
        <p:nvSpPr>
          <p:cNvPr id="16" name="Ovalas 15"/>
          <p:cNvSpPr/>
          <p:nvPr/>
        </p:nvSpPr>
        <p:spPr>
          <a:xfrm>
            <a:off x="1403648" y="4247377"/>
            <a:ext cx="3024336" cy="21339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prstClr val="black"/>
                </a:solidFill>
              </a:rPr>
              <a:t>Jauni,  gabūs menininkai neturėjo kur save realizuoti.</a:t>
            </a:r>
            <a:endParaRPr lang="lt-LT" b="1" dirty="0">
              <a:solidFill>
                <a:prstClr val="black"/>
              </a:solidFill>
            </a:endParaRPr>
          </a:p>
        </p:txBody>
      </p:sp>
      <p:sp>
        <p:nvSpPr>
          <p:cNvPr id="58" name="Ovalas 57"/>
          <p:cNvSpPr/>
          <p:nvPr/>
        </p:nvSpPr>
        <p:spPr>
          <a:xfrm>
            <a:off x="4788024" y="4365104"/>
            <a:ext cx="2988332" cy="201622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prstClr val="black"/>
                </a:solidFill>
              </a:rPr>
              <a:t>Žmogaus netenkino tradicinis pasaulio suvokimas</a:t>
            </a:r>
            <a:endParaRPr lang="lt-LT" b="1" dirty="0">
              <a:solidFill>
                <a:prstClr val="black"/>
              </a:solidFill>
            </a:endParaRPr>
          </a:p>
        </p:txBody>
      </p:sp>
      <p:cxnSp>
        <p:nvCxnSpPr>
          <p:cNvPr id="64" name="Tiesioji jungtis 63"/>
          <p:cNvCxnSpPr>
            <a:endCxn id="16" idx="0"/>
          </p:cNvCxnSpPr>
          <p:nvPr/>
        </p:nvCxnSpPr>
        <p:spPr>
          <a:xfrm flipH="1">
            <a:off x="2915816" y="2276872"/>
            <a:ext cx="720080" cy="1970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/>
          <p:cNvCxnSpPr>
            <a:endCxn id="8" idx="0"/>
          </p:cNvCxnSpPr>
          <p:nvPr/>
        </p:nvCxnSpPr>
        <p:spPr>
          <a:xfrm>
            <a:off x="7092280" y="2132856"/>
            <a:ext cx="4680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Tiesioji jungtis 18"/>
          <p:cNvCxnSpPr/>
          <p:nvPr/>
        </p:nvCxnSpPr>
        <p:spPr>
          <a:xfrm>
            <a:off x="5508104" y="2276872"/>
            <a:ext cx="648072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Tiesioji jungtis 22"/>
          <p:cNvCxnSpPr/>
          <p:nvPr/>
        </p:nvCxnSpPr>
        <p:spPr>
          <a:xfrm flipH="1">
            <a:off x="2051720" y="2132856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1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uždavinys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b="1" dirty="0" smtClean="0"/>
              <a:t>Dirbdami „</a:t>
            </a:r>
            <a:r>
              <a:rPr lang="lt-LT" b="1" dirty="0" err="1" smtClean="0"/>
              <a:t>padėkliuko</a:t>
            </a:r>
            <a:r>
              <a:rPr lang="lt-LT" b="1" dirty="0" smtClean="0"/>
              <a:t>“ metodu grupėse po 4 su literatūros vadovėlio tekstais ir eksponuojamais dailės kūriniais, gebėsite paaiškinti modernizmo sąvoką ir suformuluosite  po du teiginius apie modernizmo bruožus bei menininko poziciją literatūroje ir mene (tapyboje).</a:t>
            </a:r>
            <a:endParaRPr lang="lt-LT" b="1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7232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3742184" cy="5328591"/>
          </a:xfrm>
        </p:spPr>
        <p:txBody>
          <a:bodyPr>
            <a:normAutofit/>
          </a:bodyPr>
          <a:lstStyle/>
          <a:p>
            <a:r>
              <a:rPr lang="lt-LT" sz="7200" b="1" dirty="0" smtClean="0">
                <a:solidFill>
                  <a:schemeClr val="tx2"/>
                </a:solidFill>
                <a:latin typeface="Arial Rounded MT Bold" pitchFamily="34" charset="0"/>
              </a:rPr>
              <a:t>MOD</a:t>
            </a:r>
            <a:br>
              <a:rPr lang="lt-LT" sz="7200" b="1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lt-LT" sz="7200" b="1" dirty="0" smtClean="0">
                <a:solidFill>
                  <a:schemeClr val="tx2"/>
                </a:solidFill>
                <a:latin typeface="Arial Rounded MT Bold" pitchFamily="34" charset="0"/>
              </a:rPr>
              <a:t>ER</a:t>
            </a:r>
            <a:br>
              <a:rPr lang="lt-LT" sz="7200" b="1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lt-LT" sz="7200" b="1" dirty="0" smtClean="0">
                <a:solidFill>
                  <a:schemeClr val="tx2"/>
                </a:solidFill>
                <a:latin typeface="Arial Rounded MT Bold" pitchFamily="34" charset="0"/>
              </a:rPr>
              <a:t>NIZ</a:t>
            </a:r>
            <a:br>
              <a:rPr lang="lt-LT" sz="7200" b="1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lt-LT" sz="7200" b="1" dirty="0" smtClean="0">
                <a:solidFill>
                  <a:schemeClr val="tx2"/>
                </a:solidFill>
                <a:latin typeface="Arial Rounded MT Bold" pitchFamily="34" charset="0"/>
              </a:rPr>
              <a:t>MAS</a:t>
            </a:r>
            <a:endParaRPr lang="lt-LT" sz="7200" b="1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4499992" y="2564904"/>
            <a:ext cx="4104456" cy="3816424"/>
          </a:xfrm>
        </p:spPr>
        <p:txBody>
          <a:bodyPr/>
          <a:lstStyle/>
          <a:p>
            <a:r>
              <a:rPr lang="lt-LT" b="1" dirty="0" smtClean="0">
                <a:solidFill>
                  <a:schemeClr val="tx2">
                    <a:lumMod val="75000"/>
                  </a:schemeClr>
                </a:solidFill>
              </a:rPr>
              <a:t>Tai menas, kurio tikslas – ne teisingai vaizduoti gamtą, o meninėmis priemonėmis išreikšti </a:t>
            </a:r>
            <a:r>
              <a:rPr lang="lt-LT" b="1" dirty="0" smtClean="0">
                <a:solidFill>
                  <a:schemeClr val="accent2">
                    <a:lumMod val="50000"/>
                  </a:schemeClr>
                </a:solidFill>
              </a:rPr>
              <a:t>jausmus ir nuotaikas. </a:t>
            </a:r>
          </a:p>
          <a:p>
            <a:endParaRPr lang="lt-LT" b="1" dirty="0"/>
          </a:p>
          <a:p>
            <a:r>
              <a:rPr lang="lt-LT" b="1" dirty="0" smtClean="0">
                <a:solidFill>
                  <a:srgbClr val="C00000"/>
                </a:solidFill>
              </a:rPr>
              <a:t>Būtent toks menas vadinamas modernizmu.</a:t>
            </a:r>
            <a:endParaRPr lang="lt-L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21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64896" cy="792088"/>
          </a:xfrm>
        </p:spPr>
        <p:txBody>
          <a:bodyPr>
            <a:normAutofit/>
          </a:bodyPr>
          <a:lstStyle/>
          <a:p>
            <a:r>
              <a:rPr lang="lt-LT" dirty="0" smtClean="0"/>
              <a:t>Modernizmo literatūra (10 min.)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5814702"/>
              </p:ext>
            </p:extLst>
          </p:nvPr>
        </p:nvGraphicFramePr>
        <p:xfrm>
          <a:off x="827088" y="1412875"/>
          <a:ext cx="7705725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786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Modernizmo </a:t>
            </a:r>
            <a:r>
              <a:rPr lang="lt-LT" dirty="0" smtClean="0"/>
              <a:t>pradininkas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err="1"/>
              <a:t>Šarlis</a:t>
            </a:r>
            <a:r>
              <a:rPr lang="lt-LT" dirty="0"/>
              <a:t> Bodleras</a:t>
            </a:r>
          </a:p>
          <a:p>
            <a:r>
              <a:rPr lang="lt-LT" dirty="0"/>
              <a:t>1821-1867</a:t>
            </a:r>
          </a:p>
          <a:p>
            <a:r>
              <a:rPr lang="lt-LT" dirty="0"/>
              <a:t>Prancūzų </a:t>
            </a:r>
            <a:r>
              <a:rPr lang="lt-LT" dirty="0" smtClean="0"/>
              <a:t>poetas</a:t>
            </a:r>
          </a:p>
          <a:p>
            <a:r>
              <a:rPr lang="lt-LT" dirty="0" smtClean="0"/>
              <a:t>Knyga „Blogio gėlės“- jai iškelta byla už „viešosios doros“ įžeidimą</a:t>
            </a:r>
            <a:endParaRPr lang="lt-LT" dirty="0"/>
          </a:p>
          <a:p>
            <a:endParaRPr lang="lt-L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483" y="2312988"/>
            <a:ext cx="3214559" cy="349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633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Savikontrolei – viena teisinga formuluotė- 1 kreditas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lt-LT" dirty="0" smtClean="0"/>
              <a:t>1pora (atsakymų variantas):</a:t>
            </a:r>
          </a:p>
          <a:p>
            <a:pPr marL="68580" indent="0">
              <a:buNone/>
            </a:pPr>
            <a:r>
              <a:rPr lang="lt-LT" dirty="0" smtClean="0"/>
              <a:t>1.Kalba apie liūdesį, gyvenimo nuobodulį, mirtį, savijauta ribojasi su beprotybe.</a:t>
            </a:r>
          </a:p>
          <a:p>
            <a:pPr marL="68580" indent="0">
              <a:buNone/>
            </a:pPr>
            <a:r>
              <a:rPr lang="lt-LT" dirty="0" smtClean="0"/>
              <a:t>2.Kalbama apie „bjaurumo grožį“: kas netaisyklinga, iškreipta, kelia nuostabą, yra staigmena.</a:t>
            </a:r>
          </a:p>
          <a:p>
            <a:pPr marL="68580" indent="0">
              <a:buNone/>
            </a:pPr>
            <a:r>
              <a:rPr lang="lt-LT" dirty="0" smtClean="0"/>
              <a:t>3.Žmogus- filosofas, norintis suprasti pasaulį, ieškąs naujų </a:t>
            </a:r>
            <a:r>
              <a:rPr lang="lt-LT" dirty="0" err="1" smtClean="0"/>
              <a:t>amerikų</a:t>
            </a:r>
            <a:r>
              <a:rPr lang="lt-LT" dirty="0" smtClean="0"/>
              <a:t>.</a:t>
            </a:r>
          </a:p>
          <a:p>
            <a:pPr marL="68580" indent="0">
              <a:buNone/>
            </a:pPr>
            <a:r>
              <a:rPr lang="lt-LT" dirty="0" smtClean="0"/>
              <a:t>4.Poezija nėra žaidimas, išpažintis, jis privalo kalbėti apie žmogaus buvimo prasmę.</a:t>
            </a:r>
          </a:p>
          <a:p>
            <a:pPr marL="68580" indent="0">
              <a:buNone/>
            </a:pPr>
            <a:r>
              <a:rPr lang="lt-LT" dirty="0" smtClean="0"/>
              <a:t>5.Dėmesys bendriems gyvenimo dėsningumams.</a:t>
            </a:r>
          </a:p>
          <a:p>
            <a:pPr marL="6858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8705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/>
              <a:t>Savikontrolei – viena teisinga formuluotė- 1 kreditas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484784"/>
            <a:ext cx="7488948" cy="434784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lt-LT" dirty="0" smtClean="0"/>
              <a:t>2pora (atsakymo variantas):</a:t>
            </a:r>
          </a:p>
          <a:p>
            <a:pPr marL="68580" indent="0">
              <a:buNone/>
            </a:pPr>
            <a:r>
              <a:rPr lang="lt-LT" dirty="0" smtClean="0"/>
              <a:t>1.Vienatvė ir nepagydoma būtis.</a:t>
            </a:r>
          </a:p>
          <a:p>
            <a:pPr marL="68580" indent="0">
              <a:buNone/>
            </a:pPr>
            <a:r>
              <a:rPr lang="lt-LT" dirty="0" smtClean="0"/>
              <a:t>2.Atrodytų, pasaulis pilnas įtampos, nevilties, bet iš tiesų siekiama atidžiau įsižiūrėti į aplinką.</a:t>
            </a:r>
          </a:p>
          <a:p>
            <a:pPr marL="68580" indent="0">
              <a:buNone/>
            </a:pPr>
            <a:r>
              <a:rPr lang="lt-LT" dirty="0" smtClean="0"/>
              <a:t>3.Nuotaikos kaita be jokio preteksto.</a:t>
            </a:r>
          </a:p>
          <a:p>
            <a:pPr marL="68580" indent="0">
              <a:buNone/>
            </a:pPr>
            <a:r>
              <a:rPr lang="lt-LT" dirty="0" smtClean="0"/>
              <a:t>4.Neviltį kelia visuotinai priimtos grožio  taisyklės.</a:t>
            </a:r>
          </a:p>
          <a:p>
            <a:pPr marL="68580" indent="0">
              <a:buNone/>
            </a:pPr>
            <a:r>
              <a:rPr lang="lt-LT" dirty="0" smtClean="0"/>
              <a:t>5.Kitoks požiūris: klausiantis žvilgsnis, nepasitikintis tradicija, atsiranda individualių  simbolių reikšmės.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632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4400" b="1" dirty="0" smtClean="0"/>
              <a:t>    Kokius modernius ženklus jūs pastebėjote šiuose paveiksluose?</a:t>
            </a:r>
            <a:endParaRPr lang="lt-LT" sz="4400" b="1" dirty="0"/>
          </a:p>
        </p:txBody>
      </p:sp>
      <p:sp>
        <p:nvSpPr>
          <p:cNvPr id="4" name="Ovalas 3"/>
          <p:cNvSpPr/>
          <p:nvPr/>
        </p:nvSpPr>
        <p:spPr>
          <a:xfrm>
            <a:off x="395536" y="1124744"/>
            <a:ext cx="8424936" cy="273630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>
              <a:solidFill>
                <a:prstClr val="black"/>
              </a:solidFill>
            </a:endParaRPr>
          </a:p>
        </p:txBody>
      </p:sp>
      <p:sp>
        <p:nvSpPr>
          <p:cNvPr id="5" name="Suapvalintas stačiakampis 4"/>
          <p:cNvSpPr/>
          <p:nvPr/>
        </p:nvSpPr>
        <p:spPr>
          <a:xfrm>
            <a:off x="395536" y="1124744"/>
            <a:ext cx="8424936" cy="4608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5400" b="1" dirty="0" smtClean="0">
                <a:solidFill>
                  <a:prstClr val="black"/>
                </a:solidFill>
              </a:rPr>
              <a:t>Pasižymėkite autorius ir  modernius ženklus, pastebėtus   </a:t>
            </a:r>
            <a:r>
              <a:rPr lang="lt-LT" sz="5400" b="1" dirty="0" smtClean="0">
                <a:solidFill>
                  <a:prstClr val="black"/>
                </a:solidFill>
              </a:rPr>
              <a:t>reprodukcijose</a:t>
            </a:r>
            <a:endParaRPr lang="lt-LT" sz="5400" b="1" dirty="0" smtClean="0">
              <a:solidFill>
                <a:prstClr val="black"/>
              </a:solidFill>
            </a:endParaRPr>
          </a:p>
          <a:p>
            <a:pPr algn="ctr"/>
            <a:r>
              <a:rPr lang="lt-LT" b="1" dirty="0" smtClean="0">
                <a:solidFill>
                  <a:prstClr val="black"/>
                </a:solidFill>
              </a:rPr>
              <a:t>(1-2 min., svarbiausios įžvalgos)</a:t>
            </a:r>
            <a:endParaRPr lang="lt-LT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04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"/>
          </a:xfrm>
        </p:spPr>
        <p:txBody>
          <a:bodyPr>
            <a:normAutofit fontScale="90000"/>
          </a:bodyPr>
          <a:lstStyle/>
          <a:p>
            <a:r>
              <a:rPr lang="lt-LT" b="1" dirty="0" err="1" smtClean="0"/>
              <a:t>Andrė</a:t>
            </a:r>
            <a:r>
              <a:rPr lang="lt-LT" b="1" dirty="0" smtClean="0"/>
              <a:t> </a:t>
            </a:r>
            <a:r>
              <a:rPr lang="lt-LT" b="1" dirty="0" err="1" smtClean="0"/>
              <a:t>Derenas</a:t>
            </a:r>
            <a:r>
              <a:rPr lang="lt-LT" b="1" dirty="0"/>
              <a:t> </a:t>
            </a:r>
            <a:r>
              <a:rPr lang="lt-LT" b="1" dirty="0" smtClean="0"/>
              <a:t> </a:t>
            </a:r>
            <a:r>
              <a:rPr lang="lt-LT" b="1" dirty="0" err="1" smtClean="0"/>
              <a:t>Spavoti</a:t>
            </a:r>
            <a:r>
              <a:rPr lang="lt-LT" b="1" dirty="0" smtClean="0"/>
              <a:t> laivai</a:t>
            </a:r>
            <a:endParaRPr lang="lt-LT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412776"/>
            <a:ext cx="684076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91264" cy="720080"/>
          </a:xfrm>
        </p:spPr>
        <p:txBody>
          <a:bodyPr>
            <a:normAutofit fontScale="90000"/>
          </a:bodyPr>
          <a:lstStyle/>
          <a:p>
            <a:r>
              <a:rPr lang="lt-LT" sz="4800" b="1" dirty="0" err="1" smtClean="0"/>
              <a:t>Andrė</a:t>
            </a:r>
            <a:r>
              <a:rPr lang="lt-LT" sz="4800" b="1" dirty="0" smtClean="0"/>
              <a:t> </a:t>
            </a:r>
            <a:r>
              <a:rPr lang="lt-LT" sz="4800" b="1" dirty="0" err="1" smtClean="0"/>
              <a:t>Derenas</a:t>
            </a:r>
            <a:r>
              <a:rPr lang="lt-LT" sz="4800" b="1" dirty="0"/>
              <a:t> </a:t>
            </a:r>
            <a:r>
              <a:rPr lang="lt-LT" sz="4800" b="1" dirty="0" smtClean="0"/>
              <a:t> Spalvoti laivai</a:t>
            </a:r>
            <a:endParaRPr lang="lt-LT" sz="4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412776"/>
            <a:ext cx="7632848" cy="4824536"/>
          </a:xfrm>
        </p:spPr>
        <p:txBody>
          <a:bodyPr>
            <a:normAutofit/>
          </a:bodyPr>
          <a:lstStyle/>
          <a:p>
            <a:pPr lvl="2"/>
            <a:r>
              <a:rPr lang="lt-LT" sz="3200" dirty="0" smtClean="0"/>
              <a:t>peizažui būdinga horizontalių ir vertikalių spalvinių dėmių ritmika;</a:t>
            </a:r>
          </a:p>
          <a:p>
            <a:pPr lvl="2"/>
            <a:r>
              <a:rPr lang="lt-LT" sz="3200" b="1" dirty="0" smtClean="0"/>
              <a:t>,,suplokštino” erdvę ir vaizdą;</a:t>
            </a:r>
          </a:p>
          <a:p>
            <a:pPr lvl="2"/>
            <a:r>
              <a:rPr lang="lt-LT" sz="3200" b="1" dirty="0" smtClean="0"/>
              <a:t>piešinys apibendrintas, primenantis eskizą.</a:t>
            </a:r>
          </a:p>
          <a:p>
            <a:pPr lvl="2"/>
            <a:r>
              <a:rPr lang="lt-LT" sz="3200" dirty="0" smtClean="0"/>
              <a:t>paveikslo siužetas- laime ir jaukumu alsuojantis gyvenimas- kviečia gerėtis jo atvaizdais ir </a:t>
            </a:r>
            <a:r>
              <a:rPr lang="lt-LT" sz="3200" b="1" dirty="0" smtClean="0"/>
              <a:t>optimistiškai žvelgti į ateitį.</a:t>
            </a:r>
          </a:p>
        </p:txBody>
      </p:sp>
    </p:spTree>
    <p:extLst>
      <p:ext uri="{BB962C8B-B14F-4D97-AF65-F5344CB8AC3E}">
        <p14:creationId xmlns:p14="http://schemas.microsoft.com/office/powerpoint/2010/main" val="352454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6864" cy="648072"/>
          </a:xfrm>
        </p:spPr>
        <p:txBody>
          <a:bodyPr>
            <a:normAutofit fontScale="90000"/>
          </a:bodyPr>
          <a:lstStyle/>
          <a:p>
            <a:r>
              <a:rPr lang="lt-LT" sz="2800" dirty="0" err="1" smtClean="0"/>
              <a:t>Ernstas</a:t>
            </a:r>
            <a:r>
              <a:rPr lang="lt-LT" sz="2800" dirty="0" smtClean="0"/>
              <a:t> </a:t>
            </a:r>
            <a:r>
              <a:rPr lang="lt-LT" sz="2800" dirty="0" err="1" smtClean="0"/>
              <a:t>Liudvigas</a:t>
            </a:r>
            <a:r>
              <a:rPr lang="lt-LT" sz="2800" dirty="0" smtClean="0"/>
              <a:t> </a:t>
            </a:r>
            <a:r>
              <a:rPr lang="lt-LT" sz="2800" dirty="0" err="1" smtClean="0"/>
              <a:t>Kirchneris</a:t>
            </a:r>
            <a:r>
              <a:rPr lang="lt-LT" sz="2800" dirty="0"/>
              <a:t> </a:t>
            </a:r>
            <a:r>
              <a:rPr lang="lt-LT" sz="2800" dirty="0" smtClean="0"/>
              <a:t> Dailininkas ir modelis </a:t>
            </a:r>
            <a:endParaRPr lang="lt-LT" sz="2800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628800"/>
            <a:ext cx="3312367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80920" cy="576064"/>
          </a:xfrm>
        </p:spPr>
        <p:txBody>
          <a:bodyPr>
            <a:normAutofit/>
          </a:bodyPr>
          <a:lstStyle/>
          <a:p>
            <a:r>
              <a:rPr lang="lt-LT" sz="2800" dirty="0" err="1" smtClean="0"/>
              <a:t>Ernstas</a:t>
            </a:r>
            <a:r>
              <a:rPr lang="lt-LT" sz="2800" dirty="0" smtClean="0"/>
              <a:t> </a:t>
            </a:r>
            <a:r>
              <a:rPr lang="lt-LT" sz="2800" dirty="0" err="1" smtClean="0"/>
              <a:t>Liudvigas</a:t>
            </a:r>
            <a:r>
              <a:rPr lang="lt-LT" sz="2800" dirty="0" smtClean="0"/>
              <a:t> </a:t>
            </a:r>
            <a:r>
              <a:rPr lang="lt-LT" sz="2800" dirty="0" err="1" smtClean="0"/>
              <a:t>Kirsneris</a:t>
            </a:r>
            <a:r>
              <a:rPr lang="lt-LT" sz="2800" dirty="0"/>
              <a:t> </a:t>
            </a:r>
            <a:r>
              <a:rPr lang="lt-LT" sz="2800" dirty="0" smtClean="0"/>
              <a:t> Dailininkas ir modelis.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275837"/>
          </a:xfrm>
        </p:spPr>
        <p:txBody>
          <a:bodyPr>
            <a:normAutofit/>
          </a:bodyPr>
          <a:lstStyle/>
          <a:p>
            <a:r>
              <a:rPr lang="lt-LT" sz="2800" dirty="0" smtClean="0"/>
              <a:t>atkreipia dėmesį į  kančią, skurdą ir prievartą;</a:t>
            </a:r>
          </a:p>
          <a:p>
            <a:r>
              <a:rPr lang="lt-LT" sz="2800" b="1" dirty="0" smtClean="0"/>
              <a:t>vaizdavo neigiamus socialinius reiškinius;</a:t>
            </a:r>
          </a:p>
          <a:p>
            <a:r>
              <a:rPr lang="lt-LT" sz="2800" b="1" dirty="0" smtClean="0"/>
              <a:t>sąmoningai deformuodavo natūralias kūno formas;</a:t>
            </a:r>
          </a:p>
          <a:p>
            <a:r>
              <a:rPr lang="lt-LT" sz="2800" b="1" dirty="0" smtClean="0"/>
              <a:t>kūrybai būdingas supaprastintas piešinys.</a:t>
            </a:r>
          </a:p>
          <a:p>
            <a:r>
              <a:rPr lang="lt-LT" sz="2800" dirty="0" smtClean="0"/>
              <a:t>naudoja ryškias spalvas.</a:t>
            </a:r>
            <a:endParaRPr lang="lt-LT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240650" cy="648072"/>
          </a:xfrm>
        </p:spPr>
        <p:txBody>
          <a:bodyPr>
            <a:normAutofit fontScale="90000"/>
          </a:bodyPr>
          <a:lstStyle/>
          <a:p>
            <a:r>
              <a:rPr lang="lt-LT" b="1" dirty="0" err="1" smtClean="0"/>
              <a:t>Žoržas</a:t>
            </a:r>
            <a:r>
              <a:rPr lang="lt-LT" b="1" dirty="0" smtClean="0"/>
              <a:t>  </a:t>
            </a:r>
            <a:r>
              <a:rPr lang="lt-LT" b="1" dirty="0" err="1" smtClean="0"/>
              <a:t>Brakas</a:t>
            </a:r>
            <a:r>
              <a:rPr lang="lt-LT" b="1" dirty="0"/>
              <a:t> </a:t>
            </a:r>
            <a:r>
              <a:rPr lang="lt-LT" b="1" dirty="0" smtClean="0"/>
              <a:t> Namai </a:t>
            </a:r>
            <a:r>
              <a:rPr lang="lt-LT" b="1" dirty="0" err="1" smtClean="0"/>
              <a:t>Estakoje</a:t>
            </a:r>
            <a:r>
              <a:rPr lang="lt-LT" b="1" dirty="0"/>
              <a:t>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5924" y="1341438"/>
            <a:ext cx="3371164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848872" cy="792088"/>
          </a:xfrm>
        </p:spPr>
        <p:txBody>
          <a:bodyPr/>
          <a:lstStyle/>
          <a:p>
            <a:r>
              <a:rPr lang="lt-LT" b="1" dirty="0" err="1" smtClean="0"/>
              <a:t>Žoržas</a:t>
            </a:r>
            <a:r>
              <a:rPr lang="lt-LT" b="1" dirty="0" smtClean="0"/>
              <a:t> </a:t>
            </a:r>
            <a:r>
              <a:rPr lang="lt-LT" b="1" dirty="0" err="1" smtClean="0"/>
              <a:t>Brakas</a:t>
            </a:r>
            <a:r>
              <a:rPr lang="lt-LT" b="1" dirty="0"/>
              <a:t> </a:t>
            </a:r>
            <a:r>
              <a:rPr lang="lt-LT" b="1" dirty="0" smtClean="0"/>
              <a:t> Namai </a:t>
            </a:r>
            <a:r>
              <a:rPr lang="lt-LT" b="1" dirty="0" err="1" smtClean="0"/>
              <a:t>Estakoje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608" y="1700808"/>
            <a:ext cx="7056784" cy="4464496"/>
          </a:xfrm>
        </p:spPr>
        <p:txBody>
          <a:bodyPr>
            <a:normAutofit/>
          </a:bodyPr>
          <a:lstStyle/>
          <a:p>
            <a:r>
              <a:rPr lang="lt-LT" sz="3200" dirty="0" smtClean="0"/>
              <a:t>dominuoja linijų ir plokštumų žaismas;</a:t>
            </a:r>
          </a:p>
          <a:p>
            <a:r>
              <a:rPr lang="lt-LT" sz="3200" b="1" dirty="0" smtClean="0"/>
              <a:t>daiktai suskaidyti į smulkias detales ir vėl sudėlioti, laikantis kitokios tvarkos.</a:t>
            </a:r>
          </a:p>
          <a:p>
            <a:r>
              <a:rPr lang="lt-LT" sz="3200" dirty="0" smtClean="0"/>
              <a:t> dominuoja rudi, žali, pilki tonai;</a:t>
            </a:r>
          </a:p>
          <a:p>
            <a:r>
              <a:rPr lang="lt-LT" sz="3200" b="1" dirty="0" smtClean="0"/>
              <a:t>formos perkeltos į erdvę.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84976" cy="720080"/>
          </a:xfrm>
        </p:spPr>
        <p:txBody>
          <a:bodyPr>
            <a:normAutofit fontScale="90000"/>
          </a:bodyPr>
          <a:lstStyle/>
          <a:p>
            <a:r>
              <a:rPr lang="lt-LT" sz="3100" b="1" dirty="0" err="1" smtClean="0">
                <a:solidFill>
                  <a:schemeClr val="accent6"/>
                </a:solidFill>
              </a:rPr>
              <a:t>Džakomas</a:t>
            </a:r>
            <a:r>
              <a:rPr lang="lt-LT" sz="3100" b="1" dirty="0" smtClean="0">
                <a:solidFill>
                  <a:schemeClr val="accent6"/>
                </a:solidFill>
              </a:rPr>
              <a:t> Bala. Jauna mergina bėganti balkone</a:t>
            </a:r>
            <a:r>
              <a:rPr lang="lt-LT" sz="3600" b="1" dirty="0" smtClean="0">
                <a:solidFill>
                  <a:schemeClr val="accent6"/>
                </a:solidFill>
              </a:rPr>
              <a:t>.</a:t>
            </a:r>
            <a:endParaRPr lang="lt-LT" sz="3600" b="1" dirty="0">
              <a:solidFill>
                <a:schemeClr val="accent6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4784"/>
            <a:ext cx="4977098" cy="453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893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84976" cy="576064"/>
          </a:xfrm>
        </p:spPr>
        <p:txBody>
          <a:bodyPr>
            <a:noAutofit/>
          </a:bodyPr>
          <a:lstStyle/>
          <a:p>
            <a:r>
              <a:rPr lang="lt-LT" sz="2800" b="1" dirty="0" err="1" smtClean="0"/>
              <a:t>Džakomas</a:t>
            </a:r>
            <a:r>
              <a:rPr lang="lt-LT" sz="2800" b="1" dirty="0" smtClean="0"/>
              <a:t> Bala  Jauna mergina bėganti balkone</a:t>
            </a:r>
            <a:endParaRPr lang="lt-LT" sz="2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2204864"/>
            <a:ext cx="7560840" cy="3627765"/>
          </a:xfrm>
        </p:spPr>
        <p:txBody>
          <a:bodyPr>
            <a:noAutofit/>
          </a:bodyPr>
          <a:lstStyle/>
          <a:p>
            <a:r>
              <a:rPr lang="lt-LT" sz="3200" dirty="0" smtClean="0"/>
              <a:t> </a:t>
            </a:r>
            <a:r>
              <a:rPr lang="lt-LT" sz="3200" b="1" dirty="0" smtClean="0"/>
              <a:t>vaizduoja ritmišką kūnų judėjimą;</a:t>
            </a:r>
          </a:p>
          <a:p>
            <a:r>
              <a:rPr lang="lt-LT" sz="3200" dirty="0" smtClean="0"/>
              <a:t>atsisako vaizduoti realias formas;</a:t>
            </a:r>
          </a:p>
          <a:p>
            <a:r>
              <a:rPr lang="lt-LT" sz="3200" b="1" dirty="0" smtClean="0"/>
              <a:t>naujas požiūris į žmogaus būseną;</a:t>
            </a:r>
          </a:p>
          <a:p>
            <a:r>
              <a:rPr lang="lt-LT" sz="3200" dirty="0" smtClean="0"/>
              <a:t>greitį vaizduoja plastinėmis formomis</a:t>
            </a:r>
            <a:r>
              <a:rPr lang="lt-LT" sz="2800" dirty="0" smtClean="0"/>
              <a:t>.</a:t>
            </a:r>
            <a:endParaRPr lang="lt-LT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chemeClr val="accent4">
                    <a:lumMod val="75000"/>
                  </a:schemeClr>
                </a:solidFill>
              </a:rPr>
              <a:t>     </a:t>
            </a:r>
            <a:r>
              <a:rPr lang="lt-LT" sz="3600" b="1" dirty="0" smtClean="0">
                <a:solidFill>
                  <a:schemeClr val="accent4">
                    <a:lumMod val="75000"/>
                  </a:schemeClr>
                </a:solidFill>
              </a:rPr>
              <a:t>Markas Šagalas  Puolęs angelas </a:t>
            </a:r>
            <a:endParaRPr lang="lt-LT" sz="3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3188" y="1340768"/>
            <a:ext cx="6439172" cy="496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803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848872" cy="648072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Markas Šagalas  Puolęs angelas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608512"/>
          </a:xfrm>
        </p:spPr>
        <p:txBody>
          <a:bodyPr>
            <a:normAutofit/>
          </a:bodyPr>
          <a:lstStyle/>
          <a:p>
            <a:endParaRPr lang="lt-LT" sz="3200" dirty="0" smtClean="0"/>
          </a:p>
          <a:p>
            <a:r>
              <a:rPr lang="lt-LT" sz="3200" dirty="0" smtClean="0"/>
              <a:t>vartoja sodrias spalvas;</a:t>
            </a:r>
          </a:p>
          <a:p>
            <a:r>
              <a:rPr lang="lt-LT" sz="3200" dirty="0" smtClean="0"/>
              <a:t>dominuoja jausmingumas;</a:t>
            </a:r>
          </a:p>
          <a:p>
            <a:r>
              <a:rPr lang="lt-LT" sz="3200" b="1" dirty="0" smtClean="0"/>
              <a:t>paveikslas, primenantis sapną- mistiką</a:t>
            </a:r>
            <a:r>
              <a:rPr lang="lt-LT" sz="3200" dirty="0" smtClean="0"/>
              <a:t>.</a:t>
            </a:r>
          </a:p>
          <a:p>
            <a:r>
              <a:rPr lang="lt-LT" sz="3200" b="1" dirty="0" smtClean="0"/>
              <a:t>vyrauja chaotiška kompozicija.</a:t>
            </a:r>
            <a:endParaRPr lang="lt-LT" sz="32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Ką modernistai atmetė mene?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pPr marL="68580" indent="0" algn="ctr">
              <a:buNone/>
            </a:pPr>
            <a:r>
              <a:rPr lang="lt-LT" b="1" dirty="0" smtClean="0"/>
              <a:t>Išklausę mokytojos apibendrinimo ir pasitarę grupėse  turėsite surašyti visas galimas idėjas (ne mažiau nei tris)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3248756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dirty="0" smtClean="0"/>
              <a:t>                       </a:t>
            </a:r>
            <a:r>
              <a:rPr lang="lt-LT" sz="4000" b="1" dirty="0" smtClean="0"/>
              <a:t>Modernistai- apibendrinimo medžiaga</a:t>
            </a:r>
          </a:p>
          <a:p>
            <a:r>
              <a:rPr lang="lt-LT" sz="4000" b="1" dirty="0" smtClean="0"/>
              <a:t> atskleidžia </a:t>
            </a:r>
            <a:r>
              <a:rPr lang="lt-LT" sz="4000" b="1" dirty="0" smtClean="0">
                <a:solidFill>
                  <a:schemeClr val="accent2">
                    <a:lumMod val="50000"/>
                  </a:schemeClr>
                </a:solidFill>
              </a:rPr>
              <a:t>tamsiąsias gyvenimo puses;</a:t>
            </a:r>
          </a:p>
          <a:p>
            <a:r>
              <a:rPr lang="lt-LT" sz="4000" b="1" dirty="0" smtClean="0"/>
              <a:t>nepripažįsta tamsos ir blogio priešpriešos  šviesai, gėriui.</a:t>
            </a:r>
          </a:p>
          <a:p>
            <a:endParaRPr lang="lt-LT" dirty="0"/>
          </a:p>
          <a:p>
            <a:r>
              <a:rPr lang="lt-LT" sz="4000" b="1" dirty="0" smtClean="0"/>
              <a:t> kūriniuose jaučiamas </a:t>
            </a:r>
            <a:r>
              <a:rPr lang="lt-LT" sz="4000" b="1" dirty="0" smtClean="0">
                <a:solidFill>
                  <a:schemeClr val="accent4">
                    <a:lumMod val="75000"/>
                  </a:schemeClr>
                </a:solidFill>
              </a:rPr>
              <a:t>abejingumas socialinėms problemoms </a:t>
            </a:r>
            <a:r>
              <a:rPr lang="lt-LT" sz="4000" b="1" dirty="0" smtClean="0"/>
              <a:t>arba </a:t>
            </a:r>
            <a:r>
              <a:rPr lang="lt-LT" sz="4000" b="1" dirty="0" smtClean="0">
                <a:solidFill>
                  <a:schemeClr val="accent5">
                    <a:lumMod val="50000"/>
                  </a:schemeClr>
                </a:solidFill>
              </a:rPr>
              <a:t>kurstomas nepasitenkinimas jomis.</a:t>
            </a:r>
            <a:endParaRPr lang="lt-LT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92500" lnSpcReduction="10000"/>
          </a:bodyPr>
          <a:lstStyle/>
          <a:p>
            <a:r>
              <a:rPr lang="lt-LT" sz="4400" b="1" dirty="0" err="1" smtClean="0"/>
              <a:t>Svarbiausiastrūkumas</a:t>
            </a:r>
            <a:r>
              <a:rPr lang="lt-LT" sz="4400" b="1" dirty="0" smtClean="0"/>
              <a:t> – </a:t>
            </a:r>
            <a:r>
              <a:rPr lang="lt-LT" sz="4400" b="1" dirty="0" smtClean="0">
                <a:solidFill>
                  <a:schemeClr val="accent4"/>
                </a:solidFill>
              </a:rPr>
              <a:t>abejingumas aštrioms visuomenės problemoms.</a:t>
            </a:r>
          </a:p>
          <a:p>
            <a:r>
              <a:rPr lang="lt-LT" sz="4400" b="1" dirty="0" smtClean="0"/>
              <a:t>Vienas iš pagrindinių modernizmo dailininkų siekių – </a:t>
            </a:r>
            <a:r>
              <a:rPr lang="lt-LT" sz="4400" b="1" dirty="0" smtClean="0">
                <a:solidFill>
                  <a:schemeClr val="bg2">
                    <a:lumMod val="50000"/>
                  </a:schemeClr>
                </a:solidFill>
              </a:rPr>
              <a:t>pabrėžti savo individual</a:t>
            </a:r>
            <a:r>
              <a:rPr lang="lt-LT" sz="4000" b="1" dirty="0" smtClean="0">
                <a:solidFill>
                  <a:schemeClr val="bg2">
                    <a:lumMod val="50000"/>
                  </a:schemeClr>
                </a:solidFill>
              </a:rPr>
              <a:t>umą.</a:t>
            </a:r>
          </a:p>
          <a:p>
            <a:r>
              <a:rPr lang="lt-LT" sz="4000" b="1" dirty="0" smtClean="0"/>
              <a:t>Stengiamasi ieškoti naujų, anksčiau nenaudotų išraiškos priemonių ir medžiagų arba absoliučiai naujų idėjų</a:t>
            </a:r>
            <a:r>
              <a:rPr lang="lt-LT" sz="40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lt-LT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</p:spPr>
        <p:txBody>
          <a:bodyPr/>
          <a:lstStyle/>
          <a:p>
            <a:pPr>
              <a:buNone/>
            </a:pPr>
            <a:r>
              <a:rPr lang="lt-LT" sz="4000" b="1" dirty="0" smtClean="0"/>
              <a:t>Ką modernistai atmetė  mene (savikontrolei)? </a:t>
            </a:r>
            <a:r>
              <a:rPr lang="lt-LT" b="1" dirty="0" smtClean="0"/>
              <a:t>:</a:t>
            </a:r>
          </a:p>
          <a:p>
            <a:r>
              <a:rPr lang="lt-LT" sz="4000" b="1" dirty="0" smtClean="0">
                <a:solidFill>
                  <a:schemeClr val="tx1"/>
                </a:solidFill>
              </a:rPr>
              <a:t>Kruopštumą;</a:t>
            </a:r>
          </a:p>
          <a:p>
            <a:r>
              <a:rPr lang="lt-LT" sz="4000" b="1" dirty="0" smtClean="0">
                <a:solidFill>
                  <a:schemeClr val="tx1"/>
                </a:solidFill>
              </a:rPr>
              <a:t>tradicinį spalvų sąskambį;</a:t>
            </a:r>
          </a:p>
          <a:p>
            <a:r>
              <a:rPr lang="lt-LT" sz="4000" b="1" dirty="0" smtClean="0">
                <a:solidFill>
                  <a:schemeClr val="tx1"/>
                </a:solidFill>
              </a:rPr>
              <a:t>piešinio tikslumą;</a:t>
            </a:r>
          </a:p>
          <a:p>
            <a:r>
              <a:rPr lang="lt-LT" sz="4000" b="1" dirty="0" smtClean="0">
                <a:solidFill>
                  <a:schemeClr val="tx1"/>
                </a:solidFill>
              </a:rPr>
              <a:t>subtilumą;</a:t>
            </a:r>
          </a:p>
          <a:p>
            <a:r>
              <a:rPr lang="lt-LT" sz="4000" b="1" dirty="0" smtClean="0">
                <a:solidFill>
                  <a:schemeClr val="tx1"/>
                </a:solidFill>
              </a:rPr>
              <a:t>išorinio grožio siekį.</a:t>
            </a:r>
            <a:endParaRPr lang="lt-LT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0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sz="4300" b="1" dirty="0" smtClean="0"/>
              <a:t>Modernizmo kryptys:</a:t>
            </a:r>
          </a:p>
          <a:p>
            <a:r>
              <a:rPr lang="lt-LT" sz="3900" b="1" dirty="0" err="1" smtClean="0"/>
              <a:t>fovizmas</a:t>
            </a:r>
            <a:r>
              <a:rPr lang="lt-LT" sz="3900" b="1" dirty="0" smtClean="0"/>
              <a:t>;</a:t>
            </a:r>
          </a:p>
          <a:p>
            <a:r>
              <a:rPr lang="lt-LT" sz="3900" b="1" dirty="0" smtClean="0"/>
              <a:t>kubizmas;</a:t>
            </a:r>
          </a:p>
          <a:p>
            <a:r>
              <a:rPr lang="lt-LT" sz="3900" b="1" dirty="0" smtClean="0"/>
              <a:t>futurizmas;</a:t>
            </a:r>
          </a:p>
          <a:p>
            <a:r>
              <a:rPr lang="lt-LT" sz="3900" b="1" dirty="0" smtClean="0"/>
              <a:t>ekspresionizmas;</a:t>
            </a:r>
          </a:p>
          <a:p>
            <a:r>
              <a:rPr lang="lt-LT" sz="3900" b="1" dirty="0" smtClean="0"/>
              <a:t>dadaizmas;</a:t>
            </a:r>
          </a:p>
          <a:p>
            <a:r>
              <a:rPr lang="lt-LT" sz="3900" b="1" dirty="0" smtClean="0">
                <a:solidFill>
                  <a:schemeClr val="accent2">
                    <a:lumMod val="75000"/>
                  </a:schemeClr>
                </a:solidFill>
              </a:rPr>
              <a:t>abstrakcionizmas;</a:t>
            </a:r>
          </a:p>
          <a:p>
            <a:r>
              <a:rPr lang="lt-LT" sz="3900" b="1" dirty="0" smtClean="0">
                <a:solidFill>
                  <a:schemeClr val="accent2">
                    <a:lumMod val="75000"/>
                  </a:schemeClr>
                </a:solidFill>
              </a:rPr>
              <a:t>siurrealizmas;</a:t>
            </a:r>
          </a:p>
          <a:p>
            <a:r>
              <a:rPr lang="lt-LT" sz="3900" b="1" dirty="0" smtClean="0">
                <a:solidFill>
                  <a:schemeClr val="accent2">
                    <a:lumMod val="75000"/>
                  </a:schemeClr>
                </a:solidFill>
              </a:rPr>
              <a:t>art </a:t>
            </a:r>
            <a:r>
              <a:rPr lang="lt-LT" sz="3900" b="1" dirty="0" err="1" smtClean="0">
                <a:solidFill>
                  <a:schemeClr val="accent2">
                    <a:lumMod val="75000"/>
                  </a:schemeClr>
                </a:solidFill>
              </a:rPr>
              <a:t>deco</a:t>
            </a:r>
            <a:r>
              <a:rPr lang="lt-LT" sz="39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endParaRPr lang="lt-LT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332656"/>
            <a:ext cx="7281257" cy="61206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lt-LT" sz="5200" b="1" dirty="0" smtClean="0"/>
          </a:p>
          <a:p>
            <a:pPr>
              <a:buNone/>
            </a:pPr>
            <a:r>
              <a:rPr lang="lt-LT" sz="5200" b="1" dirty="0" smtClean="0"/>
              <a:t>Postmodernizmo kryptys:</a:t>
            </a:r>
            <a:endParaRPr lang="lt-LT" sz="4000" b="1" dirty="0" smtClean="0"/>
          </a:p>
          <a:p>
            <a:r>
              <a:rPr lang="lt-LT" sz="3200" b="1" dirty="0" smtClean="0"/>
              <a:t>primityvizmas;</a:t>
            </a:r>
          </a:p>
          <a:p>
            <a:r>
              <a:rPr lang="lt-LT" sz="3200" b="1" dirty="0" smtClean="0"/>
              <a:t>pop menas;</a:t>
            </a:r>
          </a:p>
          <a:p>
            <a:r>
              <a:rPr lang="lt-LT" sz="3000" b="1" dirty="0" smtClean="0"/>
              <a:t>kinetinis</a:t>
            </a:r>
            <a:r>
              <a:rPr lang="lt-LT" sz="3200" b="1" dirty="0" smtClean="0"/>
              <a:t> menas;</a:t>
            </a:r>
          </a:p>
          <a:p>
            <a:r>
              <a:rPr lang="lt-LT" sz="3200" b="1" dirty="0" smtClean="0"/>
              <a:t>optinis menas;</a:t>
            </a:r>
          </a:p>
          <a:p>
            <a:r>
              <a:rPr lang="lt-LT" sz="3000" b="1" dirty="0" smtClean="0"/>
              <a:t>minimalusis menas;</a:t>
            </a:r>
          </a:p>
          <a:p>
            <a:r>
              <a:rPr lang="lt-LT" sz="3000" b="1" dirty="0" smtClean="0"/>
              <a:t>konceptualusis menas;</a:t>
            </a:r>
          </a:p>
          <a:p>
            <a:r>
              <a:rPr lang="lt-LT" sz="3000" b="1" dirty="0" smtClean="0"/>
              <a:t>kūno menas;</a:t>
            </a:r>
          </a:p>
          <a:p>
            <a:r>
              <a:rPr lang="lt-LT" sz="3000" b="1" dirty="0" smtClean="0"/>
              <a:t>žemės menas;</a:t>
            </a:r>
          </a:p>
          <a:p>
            <a:r>
              <a:rPr lang="lt-LT" sz="3000" b="1" dirty="0" err="1" smtClean="0"/>
              <a:t>fluxus</a:t>
            </a:r>
            <a:r>
              <a:rPr lang="lt-LT" sz="3000" b="1" dirty="0" smtClean="0"/>
              <a:t>;</a:t>
            </a:r>
          </a:p>
          <a:p>
            <a:r>
              <a:rPr lang="lt-LT" sz="3000" b="1" dirty="0" smtClean="0"/>
              <a:t>videomenas;</a:t>
            </a:r>
          </a:p>
          <a:p>
            <a:r>
              <a:rPr lang="lt-LT" sz="3000" b="1" dirty="0" err="1" smtClean="0"/>
              <a:t>fotorealizmas</a:t>
            </a:r>
            <a:r>
              <a:rPr lang="lt-LT" sz="3000" b="1" dirty="0" smtClean="0"/>
              <a:t>;</a:t>
            </a:r>
          </a:p>
          <a:p>
            <a:r>
              <a:rPr lang="lt-LT" sz="3000" b="1" dirty="0" err="1" smtClean="0"/>
              <a:t>media</a:t>
            </a:r>
            <a:r>
              <a:rPr lang="lt-LT" sz="3000" b="1" dirty="0" smtClean="0"/>
              <a:t> menas;</a:t>
            </a:r>
          </a:p>
          <a:p>
            <a:r>
              <a:rPr lang="lt-LT" sz="3000" b="1" dirty="0" smtClean="0"/>
              <a:t>Elektroninis menas.</a:t>
            </a:r>
          </a:p>
          <a:p>
            <a:endParaRPr lang="lt-LT" sz="3600" b="1" dirty="0" smtClean="0"/>
          </a:p>
          <a:p>
            <a:endParaRPr lang="lt-LT" sz="36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Užduotis grupėse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323652"/>
            <a:ext cx="7344932" cy="3508977"/>
          </a:xfrm>
        </p:spPr>
        <p:txBody>
          <a:bodyPr/>
          <a:lstStyle/>
          <a:p>
            <a:pPr marL="68580" indent="0">
              <a:buNone/>
            </a:pPr>
            <a:endParaRPr lang="lt-LT" dirty="0" smtClean="0"/>
          </a:p>
          <a:p>
            <a:pPr marL="68580" indent="0">
              <a:buNone/>
            </a:pPr>
            <a:endParaRPr lang="lt-LT" dirty="0"/>
          </a:p>
          <a:p>
            <a:pPr marL="68580" indent="0">
              <a:buNone/>
            </a:pPr>
            <a:r>
              <a:rPr lang="lt-LT" dirty="0" smtClean="0"/>
              <a:t>Pasitarkite ir nuspręskite:</a:t>
            </a:r>
          </a:p>
          <a:p>
            <a:r>
              <a:rPr lang="lt-LT" dirty="0" smtClean="0"/>
              <a:t>Apie kurią kryptį turite daugiausiai informacijos.</a:t>
            </a:r>
          </a:p>
          <a:p>
            <a:pPr marL="68580" indent="0">
              <a:buNone/>
            </a:pPr>
            <a:endParaRPr lang="lt-LT" dirty="0"/>
          </a:p>
          <a:p>
            <a:r>
              <a:rPr lang="lt-LT" dirty="0" smtClean="0"/>
              <a:t>Kurios krypties pavadinimą matote pirmą kartą?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72140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Apibendrinimas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2323652"/>
            <a:ext cx="7776864" cy="350897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sz="3600" b="1" dirty="0" smtClean="0"/>
              <a:t>1.Išvadų lape parašykite  po 2 teiginius, apibūdinančius </a:t>
            </a:r>
            <a:r>
              <a:rPr lang="lt-LT" sz="3600" b="1" dirty="0"/>
              <a:t>modernizmo bruožus bei menininko poziciją literatūroje ir mene</a:t>
            </a:r>
            <a:r>
              <a:rPr lang="lt-LT" sz="3600" b="1" dirty="0" smtClean="0"/>
              <a:t>.</a:t>
            </a:r>
          </a:p>
          <a:p>
            <a:pPr marL="0" indent="0">
              <a:buNone/>
            </a:pPr>
            <a:r>
              <a:rPr lang="lt-LT" sz="3600" b="1" dirty="0" smtClean="0"/>
              <a:t>2.Vienu sakiniu moderniai apibūdinkite  pamoką.</a:t>
            </a:r>
            <a:endParaRPr lang="lt-LT" sz="3600" b="1" dirty="0"/>
          </a:p>
          <a:p>
            <a:pPr marL="0" indent="0">
              <a:buNone/>
            </a:pPr>
            <a:endParaRPr lang="lt-LT" sz="36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7054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496944" cy="1621984"/>
          </a:xfrm>
        </p:spPr>
        <p:txBody>
          <a:bodyPr>
            <a:noAutofit/>
          </a:bodyPr>
          <a:lstStyle/>
          <a:p>
            <a:r>
              <a:rPr lang="lt-LT" sz="3200" dirty="0" smtClean="0"/>
              <a:t>Metodo esmė, kad individualūs lapai susegami arba suklijuojami išvadų lapu </a:t>
            </a:r>
            <a:endParaRPr lang="lt-LT" sz="3200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412902"/>
              </p:ext>
            </p:extLst>
          </p:nvPr>
        </p:nvGraphicFramePr>
        <p:xfrm>
          <a:off x="1042988" y="23241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29125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323652"/>
            <a:ext cx="7416940" cy="3508977"/>
          </a:xfrm>
        </p:spPr>
        <p:txBody>
          <a:bodyPr>
            <a:normAutofit/>
          </a:bodyPr>
          <a:lstStyle/>
          <a:p>
            <a:r>
              <a:rPr lang="lt-LT" b="1" dirty="0" smtClean="0"/>
              <a:t>Perskaityti S.Parulskio ištrauką  iš romano „Trys sekundės dangaus“ , vadovėlio 46 p.</a:t>
            </a:r>
          </a:p>
          <a:p>
            <a:r>
              <a:rPr lang="lt-LT" b="1" dirty="0" smtClean="0"/>
              <a:t>    Ir pasirinktinai:</a:t>
            </a:r>
          </a:p>
          <a:p>
            <a:pPr marL="68580" indent="0">
              <a:buNone/>
            </a:pPr>
            <a:r>
              <a:rPr lang="lt-LT" b="1" dirty="0" smtClean="0"/>
              <a:t>    nupiešti spalvotą piešinį eskizą tekstui (dailės   pažymys)</a:t>
            </a:r>
          </a:p>
          <a:p>
            <a:pPr marL="68580" indent="0">
              <a:buNone/>
            </a:pPr>
            <a:r>
              <a:rPr lang="lt-LT" b="1" dirty="0" smtClean="0"/>
              <a:t>    arba </a:t>
            </a:r>
          </a:p>
          <a:p>
            <a:pPr marL="68580" indent="0">
              <a:buNone/>
            </a:pPr>
            <a:r>
              <a:rPr lang="lt-LT" b="1" dirty="0" smtClean="0"/>
              <a:t>    raštu  iš literatūros vadovėlio atlikti 6 užduotį   47 p. (10 kreditų)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374142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1051</TotalTime>
  <Words>964</Words>
  <Application>Microsoft Office PowerPoint</Application>
  <PresentationFormat>Demonstracija ekrane (4:3)</PresentationFormat>
  <Paragraphs>175</Paragraphs>
  <Slides>31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Skaidrių pavadinimai</vt:lpstr>
      </vt:variant>
      <vt:variant>
        <vt:i4>31</vt:i4>
      </vt:variant>
    </vt:vector>
  </HeadingPairs>
  <TitlesOfParts>
    <vt:vector size="35" baseType="lpstr">
      <vt:lpstr>Austin</vt:lpstr>
      <vt:lpstr>1_Austin</vt:lpstr>
      <vt:lpstr>2_Austin</vt:lpstr>
      <vt:lpstr>3_Austin</vt:lpstr>
      <vt:lpstr>Modernizmo literatūra  II klasė, pirmoji ciklo integruota pamoka (literatūra, dailė)</vt:lpstr>
      <vt:lpstr>   Modernizmas     KODĖL ATSIRADO MODERNIZMAS?  </vt:lpstr>
      <vt:lpstr>PowerPoint pristatymas</vt:lpstr>
      <vt:lpstr>PowerPoint pristatymas</vt:lpstr>
      <vt:lpstr>Pamokos uždavinys </vt:lpstr>
      <vt:lpstr>MOD ER NIZ MAS</vt:lpstr>
      <vt:lpstr>Modernizmo literatūra (10 min.)</vt:lpstr>
      <vt:lpstr>Modernizmo pradininkas</vt:lpstr>
      <vt:lpstr>Savikontrolei – viena teisinga formuluotė- 1 kreditas</vt:lpstr>
      <vt:lpstr>Savikontrolei – viena teisinga formuluotė- 1 kreditas</vt:lpstr>
      <vt:lpstr>PowerPoint pristatymas</vt:lpstr>
      <vt:lpstr>Andrė Derenas  Spavoti laivai</vt:lpstr>
      <vt:lpstr>Andrė Derenas  Spalvoti laivai</vt:lpstr>
      <vt:lpstr>Ernstas Liudvigas Kirchneris  Dailininkas ir modelis </vt:lpstr>
      <vt:lpstr>Ernstas Liudvigas Kirsneris  Dailininkas ir modelis.</vt:lpstr>
      <vt:lpstr>Žoržas  Brakas  Namai Estakoje </vt:lpstr>
      <vt:lpstr>Žoržas Brakas  Namai Estakoje</vt:lpstr>
      <vt:lpstr>Džakomas Bala. Jauna mergina bėganti balkone.</vt:lpstr>
      <vt:lpstr>Džakomas Bala  Jauna mergina bėganti balkone</vt:lpstr>
      <vt:lpstr>     Markas Šagalas  Puolęs angelas </vt:lpstr>
      <vt:lpstr>Markas Šagalas  Puolęs angelas</vt:lpstr>
      <vt:lpstr>Ką modernistai atmetė mene?</vt:lpstr>
      <vt:lpstr>PowerPoint pristatymas</vt:lpstr>
      <vt:lpstr>PowerPoint pristatymas</vt:lpstr>
      <vt:lpstr>PowerPoint pristatymas</vt:lpstr>
      <vt:lpstr>PowerPoint pristatymas</vt:lpstr>
      <vt:lpstr>PowerPoint pristatymas</vt:lpstr>
      <vt:lpstr>        Užduotis grupėse </vt:lpstr>
      <vt:lpstr>Apibendrinimas </vt:lpstr>
      <vt:lpstr>Metodo esmė, kad individualūs lapai susegami arba suklijuojami išvadų lapu </vt:lpstr>
      <vt:lpstr>Namų darbas </vt:lpstr>
    </vt:vector>
  </TitlesOfParts>
  <Company>Samovar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MODERNIZMAS</dc:title>
  <dc:creator>Schaynik</dc:creator>
  <cp:lastModifiedBy>Vyta</cp:lastModifiedBy>
  <cp:revision>130</cp:revision>
  <dcterms:created xsi:type="dcterms:W3CDTF">2011-11-09T07:39:23Z</dcterms:created>
  <dcterms:modified xsi:type="dcterms:W3CDTF">2012-02-23T11:58:18Z</dcterms:modified>
</cp:coreProperties>
</file>