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28" name="Datos vietos rezervavimo ženklas 27"/>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17" name="Poraštės vietos rezervavimo ženklas 16"/>
          <p:cNvSpPr>
            <a:spLocks noGrp="1"/>
          </p:cNvSpPr>
          <p:nvPr>
            <p:ph type="ftr" sz="quarter" idx="11"/>
          </p:nvPr>
        </p:nvSpPr>
        <p:spPr/>
        <p:txBody>
          <a:bodyPr/>
          <a:lstStyle>
            <a:extLst/>
          </a:lstStyle>
          <a:p>
            <a:endParaRPr lang="en-US"/>
          </a:p>
        </p:txBody>
      </p:sp>
      <p:sp>
        <p:nvSpPr>
          <p:cNvPr id="29" name="Skaidrės numerio vietos rezervavimo ženklas 28"/>
          <p:cNvSpPr>
            <a:spLocks noGrp="1"/>
          </p:cNvSpPr>
          <p:nvPr>
            <p:ph type="sldNum" sz="quarter" idx="12"/>
          </p:nvPr>
        </p:nvSpPr>
        <p:spPr/>
        <p:txBody>
          <a:bodyPr/>
          <a:lstStyle>
            <a:extLst/>
          </a:lstStyle>
          <a:p>
            <a:fld id="{2F1A8AD3-D74E-436A-81F9-3185A64532BF}" type="slidenum">
              <a:rPr lang="en-US" smtClean="0"/>
              <a:t>‹#›</a:t>
            </a:fld>
            <a:endParaRPr lang="en-US"/>
          </a:p>
        </p:txBody>
      </p:sp>
      <p:sp>
        <p:nvSpPr>
          <p:cNvPr id="32" name="Stačiakampis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Stačiakampis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Stačiakampis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Stačiakampis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Stačiakampis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Antraštė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lt-LT" smtClean="0"/>
              <a:t>Spustelėję redag. ruoš. pavad. stilių</a:t>
            </a:r>
            <a:endParaRPr kumimoji="0" lang="en-US"/>
          </a:p>
        </p:txBody>
      </p:sp>
      <p:sp>
        <p:nvSpPr>
          <p:cNvPr id="9" name="Antrinis pavadinimas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Spustelėję redag. ruoš. paantrš. stilių</a:t>
            </a:r>
            <a:endParaRPr kumimoji="0" lang="en-US"/>
          </a:p>
        </p:txBody>
      </p:sp>
      <p:sp>
        <p:nvSpPr>
          <p:cNvPr id="56" name="Stačiakampis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Stačiakampis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Stačiakampis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Stačiakampis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5" name="Poraštės vietos rezervavimo ženklas 4"/>
          <p:cNvSpPr>
            <a:spLocks noGrp="1"/>
          </p:cNvSpPr>
          <p:nvPr>
            <p:ph type="ftr" sz="quarter" idx="11"/>
          </p:nvPr>
        </p:nvSpPr>
        <p:spPr/>
        <p:txBody>
          <a:bodyPr/>
          <a:lstStyle>
            <a:extLst/>
          </a:lstStyle>
          <a:p>
            <a:endParaRPr lang="en-US"/>
          </a:p>
        </p:txBody>
      </p:sp>
      <p:sp>
        <p:nvSpPr>
          <p:cNvPr id="6" name="Skaidrės numerio vietos rezervavimo ženklas 5"/>
          <p:cNvSpPr>
            <a:spLocks noGrp="1"/>
          </p:cNvSpPr>
          <p:nvPr>
            <p:ph type="sldNum" sz="quarter" idx="12"/>
          </p:nvPr>
        </p:nvSpPr>
        <p:spPr/>
        <p:txBody>
          <a:bodyPr/>
          <a:lstStyle>
            <a:extLst/>
          </a:lstStyle>
          <a:p>
            <a:fld id="{2F1A8AD3-D74E-436A-81F9-3185A64532B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14" name="Laisva forma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Laisva forma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Laisva forma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Laisva forma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Laisva forma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Laisva forma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Laisva forma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Laisva forma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Laisva forma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Laisva forma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Laisva forma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Laisva forma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Laisva forma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Laisva forma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Laisva forma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ksto vietos rezervavimo ženklas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Spustelėję redag. ruoš. teksto stilių</a:t>
            </a:r>
          </a:p>
        </p:txBody>
      </p:sp>
      <p:sp>
        <p:nvSpPr>
          <p:cNvPr id="4" name="Datos vietos rezervavimo ženklas 3"/>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5" name="Poraštės vietos rezervavimo ženklas 4"/>
          <p:cNvSpPr>
            <a:spLocks noGrp="1"/>
          </p:cNvSpPr>
          <p:nvPr>
            <p:ph type="ftr" sz="quarter" idx="11"/>
          </p:nvPr>
        </p:nvSpPr>
        <p:spPr/>
        <p:txBody>
          <a:bodyPr/>
          <a:lstStyle>
            <a:extLst/>
          </a:lstStyle>
          <a:p>
            <a:endParaRPr lang="en-US"/>
          </a:p>
        </p:txBody>
      </p:sp>
      <p:sp>
        <p:nvSpPr>
          <p:cNvPr id="6" name="Skaidrės numerio vietos rezervavimo ženklas 5"/>
          <p:cNvSpPr>
            <a:spLocks noGrp="1"/>
          </p:cNvSpPr>
          <p:nvPr>
            <p:ph type="sldNum" sz="quarter" idx="12"/>
          </p:nvPr>
        </p:nvSpPr>
        <p:spPr/>
        <p:txBody>
          <a:bodyPr/>
          <a:lstStyle>
            <a:extLst/>
          </a:lstStyle>
          <a:p>
            <a:fld id="{2F1A8AD3-D74E-436A-81F9-3185A64532BF}" type="slidenum">
              <a:rPr lang="en-US" smtClean="0"/>
              <a:t>‹#›</a:t>
            </a:fld>
            <a:endParaRPr lang="en-US"/>
          </a:p>
        </p:txBody>
      </p:sp>
      <p:sp>
        <p:nvSpPr>
          <p:cNvPr id="7" name="Stačiakampis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lt-LT" smtClean="0"/>
              <a:t>Spustelėję redag. ruoš. pavad. stilių</a:t>
            </a:r>
            <a:endParaRPr kumimoji="0" lang="en-US"/>
          </a:p>
        </p:txBody>
      </p:sp>
      <p:sp>
        <p:nvSpPr>
          <p:cNvPr id="8" name="Stačiakampis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ačiakampis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Stačiakampis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Stačiakampis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Stačiakampis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12064"/>
            <a:ext cx="8229600" cy="914400"/>
          </a:xfrm>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6" name="Poraštės vietos rezervavimo ženklas 5"/>
          <p:cNvSpPr>
            <a:spLocks noGrp="1"/>
          </p:cNvSpPr>
          <p:nvPr>
            <p:ph type="ftr" sz="quarter" idx="11"/>
          </p:nvPr>
        </p:nvSpPr>
        <p:spPr/>
        <p:txBody>
          <a:bodyPr/>
          <a:lstStyle>
            <a:extLst/>
          </a:lstStyle>
          <a:p>
            <a:endParaRPr lang="en-US"/>
          </a:p>
        </p:txBody>
      </p:sp>
      <p:sp>
        <p:nvSpPr>
          <p:cNvPr id="7" name="Skaidrės numerio vietos rezervavimo ženklas 6"/>
          <p:cNvSpPr>
            <a:spLocks noGrp="1"/>
          </p:cNvSpPr>
          <p:nvPr>
            <p:ph type="sldNum" sz="quarter" idx="12"/>
          </p:nvPr>
        </p:nvSpPr>
        <p:spPr/>
        <p:txBody>
          <a:bodyPr/>
          <a:lstStyle>
            <a:extLst/>
          </a:lstStyle>
          <a:p>
            <a:fld id="{2F1A8AD3-D74E-436A-81F9-3185A64532B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5" name="Stačiakampis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504824" y="512064"/>
            <a:ext cx="7772400" cy="914400"/>
          </a:xfrm>
        </p:spPr>
        <p:txBody>
          <a:bodyPr anchor="t"/>
          <a:lstStyle>
            <a:lvl1pPr>
              <a:defRPr sz="400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4" name="Teksto vietos rezervavimo ženklas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5" name="Turinio vietos rezervavimo ženklas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8" name="Poraštės vietos rezervavimo ženklas 7"/>
          <p:cNvSpPr>
            <a:spLocks noGrp="1"/>
          </p:cNvSpPr>
          <p:nvPr>
            <p:ph type="ftr" sz="quarter" idx="11"/>
          </p:nvPr>
        </p:nvSpPr>
        <p:spPr/>
        <p:txBody>
          <a:bodyPr/>
          <a:lstStyle>
            <a:extLst/>
          </a:lstStyle>
          <a:p>
            <a:endParaRPr lang="en-US"/>
          </a:p>
        </p:txBody>
      </p:sp>
      <p:sp>
        <p:nvSpPr>
          <p:cNvPr id="9" name="Skaidrės numerio vietos rezervavimo ženklas 8"/>
          <p:cNvSpPr>
            <a:spLocks noGrp="1"/>
          </p:cNvSpPr>
          <p:nvPr>
            <p:ph type="sldNum" sz="quarter" idx="12"/>
          </p:nvPr>
        </p:nvSpPr>
        <p:spPr/>
        <p:txBody>
          <a:bodyPr/>
          <a:lstStyle>
            <a:extLst/>
          </a:lstStyle>
          <a:p>
            <a:fld id="{2F1A8AD3-D74E-436A-81F9-3185A64532BF}" type="slidenum">
              <a:rPr lang="en-US" smtClean="0"/>
              <a:t>‹#›</a:t>
            </a:fld>
            <a:endParaRPr lang="en-US"/>
          </a:p>
        </p:txBody>
      </p:sp>
      <p:sp>
        <p:nvSpPr>
          <p:cNvPr id="16" name="Stačiakampis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Stačiakampis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Stačiakampis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Stačiakampis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Stačiakampis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Stačiakampis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Stačiakampis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Stačiakampis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Stačiakampis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914400" y="512064"/>
            <a:ext cx="7772400" cy="914400"/>
          </a:xfrm>
        </p:spPr>
        <p:txBody>
          <a:bodyPr/>
          <a:lstStyle>
            <a:lvl1pPr>
              <a:defRPr sz="4000" cap="none" baseline="0"/>
            </a:lvl1pPr>
            <a:extLst/>
          </a:lstStyle>
          <a:p>
            <a:r>
              <a:rPr kumimoji="0" lang="lt-LT" smtClean="0"/>
              <a:t>Spustelėję redag. ruoš. pavad. stilių</a:t>
            </a:r>
            <a:endParaRPr kumimoji="0" lang="en-US"/>
          </a:p>
        </p:txBody>
      </p:sp>
      <p:sp>
        <p:nvSpPr>
          <p:cNvPr id="3" name="Datos vietos rezervavimo ženklas 2"/>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4" name="Poraštės vietos rezervavimo ženklas 3"/>
          <p:cNvSpPr>
            <a:spLocks noGrp="1"/>
          </p:cNvSpPr>
          <p:nvPr>
            <p:ph type="ftr" sz="quarter" idx="11"/>
          </p:nvPr>
        </p:nvSpPr>
        <p:spPr/>
        <p:txBody>
          <a:bodyPr/>
          <a:lstStyle>
            <a:extLst/>
          </a:lstStyle>
          <a:p>
            <a:endParaRPr lang="en-US"/>
          </a:p>
        </p:txBody>
      </p:sp>
      <p:sp>
        <p:nvSpPr>
          <p:cNvPr id="5" name="Skaidrės numerio vietos rezervavimo ženklas 4"/>
          <p:cNvSpPr>
            <a:spLocks noGrp="1"/>
          </p:cNvSpPr>
          <p:nvPr>
            <p:ph type="sldNum" sz="quarter" idx="12"/>
          </p:nvPr>
        </p:nvSpPr>
        <p:spPr/>
        <p:txBody>
          <a:bodyPr/>
          <a:lstStyle>
            <a:extLst/>
          </a:lstStyle>
          <a:p>
            <a:fld id="{2F1A8AD3-D74E-436A-81F9-3185A64532B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3" name="Poraštės vietos rezervavimo ženklas 2"/>
          <p:cNvSpPr>
            <a:spLocks noGrp="1"/>
          </p:cNvSpPr>
          <p:nvPr>
            <p:ph type="ftr" sz="quarter" idx="11"/>
          </p:nvPr>
        </p:nvSpPr>
        <p:spPr/>
        <p:txBody>
          <a:bodyPr/>
          <a:lstStyle>
            <a:extLst/>
          </a:lstStyle>
          <a:p>
            <a:endParaRPr lang="en-US"/>
          </a:p>
        </p:txBody>
      </p:sp>
      <p:sp>
        <p:nvSpPr>
          <p:cNvPr id="4" name="Skaidrės numerio vietos rezervavimo ženklas 3"/>
          <p:cNvSpPr>
            <a:spLocks noGrp="1"/>
          </p:cNvSpPr>
          <p:nvPr>
            <p:ph type="sldNum" sz="quarter" idx="12"/>
          </p:nvPr>
        </p:nvSpPr>
        <p:spPr/>
        <p:txBody>
          <a:bodyPr/>
          <a:lstStyle>
            <a:extLst/>
          </a:lstStyle>
          <a:p>
            <a:fld id="{2F1A8AD3-D74E-436A-81F9-3185A64532B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273050"/>
            <a:ext cx="8229600" cy="1162050"/>
          </a:xfrm>
        </p:spPr>
        <p:txBody>
          <a:bodyPr anchor="ctr"/>
          <a:lstStyle>
            <a:lvl1pPr algn="l">
              <a:buNone/>
              <a:defRPr sz="3600" b="0"/>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Spustelėję redag. ruoš. teksto stilių</a:t>
            </a:r>
          </a:p>
        </p:txBody>
      </p:sp>
      <p:sp>
        <p:nvSpPr>
          <p:cNvPr id="4" name="Turinio vietos rezervavimo ženklas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6" name="Poraštės vietos rezervavimo ženklas 5"/>
          <p:cNvSpPr>
            <a:spLocks noGrp="1"/>
          </p:cNvSpPr>
          <p:nvPr>
            <p:ph type="ftr" sz="quarter" idx="11"/>
          </p:nvPr>
        </p:nvSpPr>
        <p:spPr/>
        <p:txBody>
          <a:bodyPr/>
          <a:lstStyle>
            <a:extLst/>
          </a:lstStyle>
          <a:p>
            <a:endParaRPr lang="en-US"/>
          </a:p>
        </p:txBody>
      </p:sp>
      <p:sp>
        <p:nvSpPr>
          <p:cNvPr id="7" name="Skaidrės numerio vietos rezervavimo ženklas 6"/>
          <p:cNvSpPr>
            <a:spLocks noGrp="1"/>
          </p:cNvSpPr>
          <p:nvPr>
            <p:ph type="sldNum" sz="quarter" idx="12"/>
          </p:nvPr>
        </p:nvSpPr>
        <p:spPr/>
        <p:txBody>
          <a:bodyPr/>
          <a:lstStyle>
            <a:extLst/>
          </a:lstStyle>
          <a:p>
            <a:fld id="{2F1A8AD3-D74E-436A-81F9-3185A64532B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8" name="Stačiakampis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Tiesioji jungtis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upė 9"/>
          <p:cNvGrpSpPr/>
          <p:nvPr/>
        </p:nvGrpSpPr>
        <p:grpSpPr>
          <a:xfrm rot="5400000">
            <a:off x="8514581" y="1219200"/>
            <a:ext cx="132763" cy="128466"/>
            <a:chOff x="6668087" y="1297746"/>
            <a:chExt cx="161840" cy="156602"/>
          </a:xfrm>
        </p:grpSpPr>
        <p:cxnSp>
          <p:nvCxnSpPr>
            <p:cNvPr id="15" name="Tiesioji jungtis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Tiesioji jungtis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Tiesioji jungtis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Antraštė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lt-LT" smtClean="0"/>
              <a:t>Spustelėję redag. ruoš. pavad. stilių</a:t>
            </a:r>
            <a:endParaRPr kumimoji="0" lang="en-US"/>
          </a:p>
        </p:txBody>
      </p:sp>
      <p:sp>
        <p:nvSpPr>
          <p:cNvPr id="3" name="Paveikslėlio vietos rezervavimo ženklas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lt-LT" smtClean="0"/>
              <a:t>Spustelėkite piktogr. norėdami įtraukti pav.</a:t>
            </a:r>
            <a:endParaRPr kumimoji="0" lang="en-US"/>
          </a:p>
        </p:txBody>
      </p:sp>
      <p:sp>
        <p:nvSpPr>
          <p:cNvPr id="4" name="Teksto vietos rezervavimo ženklas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lt-LT" smtClean="0"/>
              <a:t>Spustelėję redag. ruoš. teksto stilių</a:t>
            </a:r>
          </a:p>
        </p:txBody>
      </p:sp>
      <p:grpSp>
        <p:nvGrpSpPr>
          <p:cNvPr id="14" name="Grupė 13"/>
          <p:cNvGrpSpPr/>
          <p:nvPr/>
        </p:nvGrpSpPr>
        <p:grpSpPr>
          <a:xfrm rot="5400000">
            <a:off x="8666981" y="1371600"/>
            <a:ext cx="132763" cy="128466"/>
            <a:chOff x="6668087" y="1297746"/>
            <a:chExt cx="161840" cy="156602"/>
          </a:xfrm>
        </p:grpSpPr>
        <p:cxnSp>
          <p:nvCxnSpPr>
            <p:cNvPr id="11" name="Tiesioji jungtis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Tiesioji jungtis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Tiesioji jungtis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upė 17"/>
          <p:cNvGrpSpPr/>
          <p:nvPr/>
        </p:nvGrpSpPr>
        <p:grpSpPr>
          <a:xfrm rot="5400000">
            <a:off x="8320088" y="1474763"/>
            <a:ext cx="132763" cy="128466"/>
            <a:chOff x="6668087" y="1297746"/>
            <a:chExt cx="161840" cy="156602"/>
          </a:xfrm>
        </p:grpSpPr>
        <p:cxnSp>
          <p:nvCxnSpPr>
            <p:cNvPr id="19" name="Tiesioji jungtis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Tiesioji jungtis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Tiesioji jungtis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os vietos rezervavimo ženklas 4"/>
          <p:cNvSpPr>
            <a:spLocks noGrp="1"/>
          </p:cNvSpPr>
          <p:nvPr>
            <p:ph type="dt" sz="half" idx="10"/>
          </p:nvPr>
        </p:nvSpPr>
        <p:spPr>
          <a:xfrm>
            <a:off x="6477000" y="55499"/>
            <a:ext cx="2133600" cy="365125"/>
          </a:xfrm>
        </p:spPr>
        <p:txBody>
          <a:bodyPr/>
          <a:lstStyle>
            <a:extLst/>
          </a:lstStyle>
          <a:p>
            <a:fld id="{BE1DD12C-5A63-4903-93DB-9BB9300394F1}" type="datetimeFigureOut">
              <a:rPr lang="en-US" smtClean="0"/>
              <a:t>1/13/2011</a:t>
            </a:fld>
            <a:endParaRPr lang="en-US"/>
          </a:p>
        </p:txBody>
      </p:sp>
      <p:sp>
        <p:nvSpPr>
          <p:cNvPr id="6" name="Poraštės vietos rezervavimo ženklas 5"/>
          <p:cNvSpPr>
            <a:spLocks noGrp="1"/>
          </p:cNvSpPr>
          <p:nvPr>
            <p:ph type="ftr" sz="quarter" idx="11"/>
          </p:nvPr>
        </p:nvSpPr>
        <p:spPr>
          <a:xfrm>
            <a:off x="914400" y="55499"/>
            <a:ext cx="5562600" cy="365125"/>
          </a:xfrm>
        </p:spPr>
        <p:txBody>
          <a:bodyPr/>
          <a:lstStyle>
            <a:extLst/>
          </a:lstStyle>
          <a:p>
            <a:endParaRPr lang="en-US"/>
          </a:p>
        </p:txBody>
      </p:sp>
      <p:sp>
        <p:nvSpPr>
          <p:cNvPr id="7" name="Skaidrės numerio vietos rezervavimo ženklas 6"/>
          <p:cNvSpPr>
            <a:spLocks noGrp="1"/>
          </p:cNvSpPr>
          <p:nvPr>
            <p:ph type="sldNum" sz="quarter" idx="12"/>
          </p:nvPr>
        </p:nvSpPr>
        <p:spPr>
          <a:xfrm>
            <a:off x="8610600" y="55499"/>
            <a:ext cx="457200" cy="365125"/>
          </a:xfrm>
        </p:spPr>
        <p:txBody>
          <a:bodyPr/>
          <a:lstStyle>
            <a:extLst/>
          </a:lstStyle>
          <a:p>
            <a:fld id="{2F1A8AD3-D74E-436A-81F9-3185A64532B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5" name="Poraštės vietos rezervavimo ženklas 4"/>
          <p:cNvSpPr>
            <a:spLocks noGrp="1"/>
          </p:cNvSpPr>
          <p:nvPr>
            <p:ph type="ftr" sz="quarter" idx="11"/>
          </p:nvPr>
        </p:nvSpPr>
        <p:spPr/>
        <p:txBody>
          <a:bodyPr/>
          <a:lstStyle>
            <a:extLst/>
          </a:lstStyle>
          <a:p>
            <a:endParaRPr lang="en-US"/>
          </a:p>
        </p:txBody>
      </p:sp>
      <p:sp>
        <p:nvSpPr>
          <p:cNvPr id="6" name="Skaidrės numerio vietos rezervavimo ženklas 5"/>
          <p:cNvSpPr>
            <a:spLocks noGrp="1"/>
          </p:cNvSpPr>
          <p:nvPr>
            <p:ph type="sldNum" sz="quarter" idx="12"/>
          </p:nvPr>
        </p:nvSpPr>
        <p:spPr/>
        <p:txBody>
          <a:bodyPr/>
          <a:lstStyle>
            <a:extLst/>
          </a:lstStyle>
          <a:p>
            <a:fld id="{2F1A8AD3-D74E-436A-81F9-3185A64532B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9"/>
            <a:ext cx="1981200" cy="5851525"/>
          </a:xfrm>
        </p:spPr>
        <p:txBody>
          <a:bodyPr vert="eaVert" anchor="ctr"/>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609600" y="274639"/>
            <a:ext cx="5867400" cy="5851525"/>
          </a:xfrm>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BE1DD12C-5A63-4903-93DB-9BB9300394F1}" type="datetimeFigureOut">
              <a:rPr lang="en-US" smtClean="0"/>
              <a:t>1/13/2011</a:t>
            </a:fld>
            <a:endParaRPr lang="en-US"/>
          </a:p>
        </p:txBody>
      </p:sp>
      <p:sp>
        <p:nvSpPr>
          <p:cNvPr id="5" name="Poraštės vietos rezervavimo ženklas 4"/>
          <p:cNvSpPr>
            <a:spLocks noGrp="1"/>
          </p:cNvSpPr>
          <p:nvPr>
            <p:ph type="ftr" sz="quarter" idx="11"/>
          </p:nvPr>
        </p:nvSpPr>
        <p:spPr/>
        <p:txBody>
          <a:bodyPr/>
          <a:lstStyle>
            <a:extLst/>
          </a:lstStyle>
          <a:p>
            <a:endParaRPr lang="en-US"/>
          </a:p>
        </p:txBody>
      </p:sp>
      <p:sp>
        <p:nvSpPr>
          <p:cNvPr id="6" name="Skaidrės numerio vietos rezervavimo ženklas 5"/>
          <p:cNvSpPr>
            <a:spLocks noGrp="1"/>
          </p:cNvSpPr>
          <p:nvPr>
            <p:ph type="sldNum" sz="quarter" idx="12"/>
          </p:nvPr>
        </p:nvSpPr>
        <p:spPr/>
        <p:txBody>
          <a:bodyPr/>
          <a:lstStyle>
            <a:extLst/>
          </a:lstStyle>
          <a:p>
            <a:fld id="{2F1A8AD3-D74E-436A-81F9-3185A64532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Stačiakampis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Stačiakampis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ačiakampis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tačiakampis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Stačiakampis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Stačiakampis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Stačiakampis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Stačiakampis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Stačiakampis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Pavadinimo vietos rezervavimo ženklas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lt-LT" smtClean="0"/>
              <a:t>Spustelėję redag. ruoš. pavad. stilių</a:t>
            </a:r>
            <a:endParaRPr kumimoji="0" lang="en-US"/>
          </a:p>
        </p:txBody>
      </p:sp>
      <p:sp>
        <p:nvSpPr>
          <p:cNvPr id="13" name="Teksto vietos rezervavimo ženklas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4" name="Datos vietos rezervavimo ženklas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E1DD12C-5A63-4903-93DB-9BB9300394F1}" type="datetimeFigureOut">
              <a:rPr lang="en-US" smtClean="0"/>
              <a:t>1/13/2011</a:t>
            </a:fld>
            <a:endParaRPr lang="en-US"/>
          </a:p>
        </p:txBody>
      </p:sp>
      <p:sp>
        <p:nvSpPr>
          <p:cNvPr id="3" name="Poraštės vietos rezervavimo ženklas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kaidrės numerio vietos rezervavimo ženklas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2F1A8AD3-D74E-436A-81F9-3185A64532B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lt.wikipedia.org/wiki/Lotyn%C5%B3_kalb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Autofit/>
          </a:bodyPr>
          <a:lstStyle/>
          <a:p>
            <a:r>
              <a:rPr lang="en-US" sz="9600" dirty="0" err="1" smtClean="0">
                <a:latin typeface="Curlz MT" pitchFamily="82" charset="0"/>
              </a:rPr>
              <a:t>Inversija</a:t>
            </a:r>
            <a:endParaRPr lang="en-US" sz="9600" dirty="0">
              <a:latin typeface="Curlz MT" pitchFamily="82" charset="0"/>
            </a:endParaRPr>
          </a:p>
        </p:txBody>
      </p:sp>
    </p:spTree>
    <p:extLst>
      <p:ext uri="{BB962C8B-B14F-4D97-AF65-F5344CB8AC3E}">
        <p14:creationId xmlns:p14="http://schemas.microsoft.com/office/powerpoint/2010/main" val="2626358796"/>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r>
              <a:rPr lang="lt-LT" dirty="0"/>
              <a:t>Matematikoje </a:t>
            </a:r>
            <a:r>
              <a:rPr lang="lt-LT" b="1" dirty="0"/>
              <a:t>inversija</a:t>
            </a:r>
            <a:r>
              <a:rPr lang="lt-LT" dirty="0"/>
              <a:t> – loginis veiksmas, kurį atlikus esama loginė reikšmė pakeičiama priešinga. Jis žymimas sutartiniu ženklu </a:t>
            </a:r>
            <a:r>
              <a:rPr lang="lt-LT" i="1" dirty="0" err="1"/>
              <a:t>not</a:t>
            </a:r>
            <a:r>
              <a:rPr lang="lt-LT" dirty="0"/>
              <a:t> („ne“), kai kada šauktuku </a:t>
            </a:r>
            <a:r>
              <a:rPr lang="lt-LT" dirty="0" smtClean="0"/>
              <a:t>(!)</a:t>
            </a:r>
            <a:endParaRPr lang="en-US" dirty="0"/>
          </a:p>
        </p:txBody>
      </p:sp>
    </p:spTree>
    <p:extLst>
      <p:ext uri="{BB962C8B-B14F-4D97-AF65-F5344CB8AC3E}">
        <p14:creationId xmlns:p14="http://schemas.microsoft.com/office/powerpoint/2010/main" val="853993942"/>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r>
              <a:rPr lang="lt-LT" dirty="0"/>
              <a:t>Literatūroje </a:t>
            </a:r>
            <a:r>
              <a:rPr lang="lt-LT" b="1" dirty="0"/>
              <a:t>inversija</a:t>
            </a:r>
            <a:r>
              <a:rPr lang="lt-LT" dirty="0"/>
              <a:t> – (</a:t>
            </a:r>
            <a:r>
              <a:rPr lang="lt-LT" dirty="0">
                <a:solidFill>
                  <a:schemeClr val="bg1"/>
                </a:solidFill>
                <a:hlinkClick r:id="rId2" tooltip="Lotynų kalba"/>
              </a:rPr>
              <a:t>lot.</a:t>
            </a:r>
            <a:r>
              <a:rPr lang="lt-LT" dirty="0"/>
              <a:t> </a:t>
            </a:r>
            <a:r>
              <a:rPr lang="lt-LT" i="1" dirty="0" err="1"/>
              <a:t>inversio</a:t>
            </a:r>
            <a:r>
              <a:rPr lang="lt-LT" dirty="0"/>
              <a:t> – „apvertimas“, „perstatymas“) </a:t>
            </a:r>
            <a:r>
              <a:rPr lang="lt-LT" dirty="0" smtClean="0"/>
              <a:t>apgręžimas. </a:t>
            </a:r>
            <a:r>
              <a:rPr lang="lt-LT" dirty="0"/>
              <a:t>Stilistinė figūra – įprastinės žodžių tvarkos keitimas sakinyje; neįprasta žodžių tvarka.</a:t>
            </a:r>
            <a:endParaRPr lang="en-US" dirty="0"/>
          </a:p>
        </p:txBody>
      </p:sp>
    </p:spTree>
    <p:extLst>
      <p:ext uri="{BB962C8B-B14F-4D97-AF65-F5344CB8AC3E}">
        <p14:creationId xmlns:p14="http://schemas.microsoft.com/office/powerpoint/2010/main" val="3661570280"/>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755576" y="980728"/>
            <a:ext cx="7772400" cy="4572000"/>
          </a:xfrm>
        </p:spPr>
        <p:txBody>
          <a:bodyPr>
            <a:normAutofit fontScale="85000" lnSpcReduction="20000"/>
          </a:bodyPr>
          <a:lstStyle/>
          <a:p>
            <a:pPr marL="68580" indent="0">
              <a:buNone/>
            </a:pPr>
            <a:r>
              <a:rPr lang="lt-LT" sz="2800" b="1" dirty="0"/>
              <a:t>Užmigo žemė</a:t>
            </a:r>
            <a:endParaRPr lang="lt-LT" sz="2800" dirty="0"/>
          </a:p>
          <a:p>
            <a:pPr marL="68580" indent="0">
              <a:buNone/>
            </a:pPr>
            <a:r>
              <a:rPr lang="lt-LT" sz="2800" dirty="0"/>
              <a:t>Užmigo žemė. Tik dangaus</a:t>
            </a:r>
            <a:br>
              <a:rPr lang="lt-LT" sz="2800" dirty="0"/>
            </a:br>
            <a:r>
              <a:rPr lang="lt-LT" sz="2800" dirty="0"/>
              <a:t>Negęsta akys sidabrinės,</a:t>
            </a:r>
            <a:br>
              <a:rPr lang="lt-LT" sz="2800" dirty="0"/>
            </a:br>
            <a:r>
              <a:rPr lang="lt-LT" sz="2800" dirty="0"/>
              <a:t>Ir sparnas miego malonaus</a:t>
            </a:r>
            <a:br>
              <a:rPr lang="lt-LT" sz="2800" dirty="0"/>
            </a:br>
            <a:r>
              <a:rPr lang="lt-LT" sz="2800" dirty="0"/>
              <a:t>Nemigdo tik jaunos krūtinės.</a:t>
            </a:r>
          </a:p>
          <a:p>
            <a:pPr marL="68580" indent="0">
              <a:buNone/>
            </a:pPr>
            <a:r>
              <a:rPr lang="lt-LT" sz="2800" dirty="0"/>
              <a:t>Neužmigdys naktis žvaigždės,</a:t>
            </a:r>
            <a:br>
              <a:rPr lang="lt-LT" sz="2800" dirty="0"/>
            </a:br>
            <a:r>
              <a:rPr lang="lt-LT" sz="2800" dirty="0"/>
              <a:t>Nenuramins širdis troškimų;</a:t>
            </a:r>
            <a:br>
              <a:rPr lang="lt-LT" sz="2800" dirty="0"/>
            </a:br>
            <a:r>
              <a:rPr lang="lt-LT" sz="2800" dirty="0"/>
              <a:t>Dvasia ko ieško, kas atspės,</a:t>
            </a:r>
            <a:br>
              <a:rPr lang="lt-LT" sz="2800" dirty="0"/>
            </a:br>
            <a:r>
              <a:rPr lang="lt-LT" sz="2800" dirty="0"/>
              <a:t>Kai skęsti ji tarp atminimų!</a:t>
            </a:r>
          </a:p>
          <a:p>
            <a:pPr marL="68580" indent="0">
              <a:buNone/>
            </a:pPr>
            <a:r>
              <a:rPr lang="lt-LT" sz="2800" dirty="0"/>
              <a:t>Aušra saulėtekio nušvis,</a:t>
            </a:r>
            <a:br>
              <a:rPr lang="lt-LT" sz="2800" dirty="0"/>
            </a:br>
            <a:r>
              <a:rPr lang="lt-LT" sz="2800" dirty="0"/>
              <a:t>Ir užsimerks nakties šviesybės;</a:t>
            </a:r>
            <a:br>
              <a:rPr lang="lt-LT" sz="2800" dirty="0"/>
            </a:br>
            <a:r>
              <a:rPr lang="lt-LT" sz="2800" dirty="0"/>
              <a:t>Neras tik atilsio širdis:</a:t>
            </a:r>
            <a:br>
              <a:rPr lang="lt-LT" sz="2800" dirty="0"/>
            </a:br>
            <a:r>
              <a:rPr lang="lt-LT" sz="2800" dirty="0"/>
              <a:t>Viltis nežvelgs į jos </a:t>
            </a:r>
            <a:r>
              <a:rPr lang="lt-LT" sz="2800" dirty="0" err="1" smtClean="0"/>
              <a:t>gilybes</a:t>
            </a:r>
            <a:r>
              <a:rPr lang="lt-LT" sz="2800" dirty="0" smtClean="0"/>
              <a:t> !..</a:t>
            </a:r>
            <a:endParaRPr lang="lt-LT" sz="2800" dirty="0"/>
          </a:p>
          <a:p>
            <a:endParaRPr lang="en-US" dirty="0"/>
          </a:p>
        </p:txBody>
      </p:sp>
    </p:spTree>
    <p:extLst>
      <p:ext uri="{BB962C8B-B14F-4D97-AF65-F5344CB8AC3E}">
        <p14:creationId xmlns:p14="http://schemas.microsoft.com/office/powerpoint/2010/main" val="2464273230"/>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sz="6600" dirty="0" smtClean="0">
                <a:latin typeface="Curlz MT" pitchFamily="82" charset="0"/>
              </a:rPr>
              <a:t>Inversija</a:t>
            </a:r>
            <a:endParaRPr lang="en-US" sz="6600" dirty="0">
              <a:latin typeface="Curlz MT" pitchFamily="82" charset="0"/>
            </a:endParaRPr>
          </a:p>
        </p:txBody>
      </p:sp>
      <p:sp>
        <p:nvSpPr>
          <p:cNvPr id="3" name="Turinio vietos rezervavimo ženklas 2"/>
          <p:cNvSpPr>
            <a:spLocks noGrp="1"/>
          </p:cNvSpPr>
          <p:nvPr>
            <p:ph idx="1"/>
          </p:nvPr>
        </p:nvSpPr>
        <p:spPr>
          <a:xfrm>
            <a:off x="899592" y="2420888"/>
            <a:ext cx="7772400" cy="4572000"/>
          </a:xfrm>
        </p:spPr>
        <p:txBody>
          <a:bodyPr/>
          <a:lstStyle/>
          <a:p>
            <a:pPr marL="68580" indent="0">
              <a:buNone/>
            </a:pPr>
            <a:r>
              <a:rPr lang="lt-LT" dirty="0"/>
              <a:t>Užmigo žemė &lt;…&gt;</a:t>
            </a:r>
          </a:p>
          <a:p>
            <a:pPr marL="68580" indent="0">
              <a:buNone/>
            </a:pPr>
            <a:r>
              <a:rPr lang="lt-LT" dirty="0"/>
              <a:t>Aušra saulėtekio nušvis…</a:t>
            </a:r>
          </a:p>
          <a:p>
            <a:pPr marL="68580" indent="0">
              <a:buNone/>
            </a:pPr>
            <a:endParaRPr lang="lt-LT" dirty="0"/>
          </a:p>
          <a:p>
            <a:pPr marL="68580" indent="0">
              <a:buNone/>
            </a:pPr>
            <a:r>
              <a:rPr lang="lt-LT" dirty="0"/>
              <a:t>Tik dangaus negęsta akys sidabrinės &lt;…&gt;</a:t>
            </a:r>
          </a:p>
          <a:p>
            <a:pPr marL="68580" indent="0">
              <a:buNone/>
            </a:pPr>
            <a:r>
              <a:rPr lang="lt-LT" dirty="0"/>
              <a:t>Nemigdo tik jaunos krūtinės.</a:t>
            </a:r>
            <a:endParaRPr lang="en-US" dirty="0"/>
          </a:p>
        </p:txBody>
      </p:sp>
    </p:spTree>
    <p:extLst>
      <p:ext uri="{BB962C8B-B14F-4D97-AF65-F5344CB8AC3E}">
        <p14:creationId xmlns:p14="http://schemas.microsoft.com/office/powerpoint/2010/main" val="3840810719"/>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547664" y="620688"/>
            <a:ext cx="2520280" cy="6336704"/>
          </a:xfrm>
        </p:spPr>
        <p:txBody>
          <a:bodyPr>
            <a:noAutofit/>
          </a:bodyPr>
          <a:lstStyle/>
          <a:p>
            <a:pPr marL="68580" indent="0">
              <a:buNone/>
            </a:pPr>
            <a:r>
              <a:rPr lang="fi-FI" sz="1000" b="1" dirty="0"/>
              <a:t>Vakaras (Ant ežero Keturių Kantonų)</a:t>
            </a:r>
          </a:p>
          <a:p>
            <a:pPr marL="68580" indent="0">
              <a:buNone/>
            </a:pPr>
            <a:r>
              <a:rPr lang="lt-LT" sz="1000" dirty="0"/>
              <a:t>Ežero skaisčios bangos liūliavo</a:t>
            </a:r>
            <a:br>
              <a:rPr lang="lt-LT" sz="1000" dirty="0"/>
            </a:br>
            <a:r>
              <a:rPr lang="lt-LT" sz="1000" dirty="0"/>
              <a:t>Žaliu smaragdu;</a:t>
            </a:r>
            <a:br>
              <a:rPr lang="lt-LT" sz="1000" dirty="0"/>
            </a:br>
            <a:r>
              <a:rPr lang="lt-LT" sz="1000" dirty="0"/>
              <a:t>Laivą be irklo varė, lingavo</a:t>
            </a:r>
            <a:br>
              <a:rPr lang="lt-LT" sz="1000" dirty="0"/>
            </a:br>
            <a:r>
              <a:rPr lang="lt-LT" sz="1000" dirty="0"/>
              <a:t>Vėsos dvelkimu.</a:t>
            </a:r>
            <a:br>
              <a:rPr lang="lt-LT" sz="1000" dirty="0"/>
            </a:br>
            <a:r>
              <a:rPr lang="lt-LT" sz="1000" dirty="0"/>
              <a:t/>
            </a:r>
            <a:br>
              <a:rPr lang="lt-LT" sz="1000" dirty="0"/>
            </a:br>
            <a:r>
              <a:rPr lang="lt-LT" sz="1000" dirty="0"/>
              <a:t>Saulė už Alpių leidos sutingus;</a:t>
            </a:r>
            <a:br>
              <a:rPr lang="lt-LT" sz="1000" dirty="0"/>
            </a:br>
            <a:r>
              <a:rPr lang="lt-LT" sz="1000" dirty="0"/>
              <a:t>Varpai Liucernos</a:t>
            </a:r>
            <a:br>
              <a:rPr lang="lt-LT" sz="1000" dirty="0"/>
            </a:br>
            <a:r>
              <a:rPr lang="lt-LT" sz="1000" dirty="0"/>
              <a:t>Dievui aukojo darbus vargingus</a:t>
            </a:r>
            <a:br>
              <a:rPr lang="lt-LT" sz="1000" dirty="0"/>
            </a:br>
            <a:r>
              <a:rPr lang="lt-LT" sz="1000" dirty="0"/>
              <a:t>Žmogaus ir gamtos.</a:t>
            </a:r>
            <a:br>
              <a:rPr lang="lt-LT" sz="1000" dirty="0"/>
            </a:br>
            <a:r>
              <a:rPr lang="lt-LT" sz="1000" dirty="0"/>
              <a:t/>
            </a:r>
            <a:br>
              <a:rPr lang="lt-LT" sz="1000" dirty="0"/>
            </a:br>
            <a:r>
              <a:rPr lang="lt-LT" sz="1000" dirty="0"/>
              <a:t>Medžių ant saulės kepintas lapas</a:t>
            </a:r>
            <a:br>
              <a:rPr lang="lt-LT" sz="1000" dirty="0"/>
            </a:br>
            <a:r>
              <a:rPr lang="lt-LT" sz="1000" dirty="0"/>
              <a:t>Nuspindo rasa;</a:t>
            </a:r>
            <a:br>
              <a:rPr lang="lt-LT" sz="1000" dirty="0"/>
            </a:br>
            <a:r>
              <a:rPr lang="lt-LT" sz="1000" dirty="0"/>
              <a:t>Rožių iš kalnų papūtė kvapas</a:t>
            </a:r>
            <a:br>
              <a:rPr lang="lt-LT" sz="1000" dirty="0"/>
            </a:br>
            <a:r>
              <a:rPr lang="lt-LT" sz="1000" dirty="0"/>
              <a:t>Skania sveikata.</a:t>
            </a:r>
            <a:br>
              <a:rPr lang="lt-LT" sz="1000" dirty="0"/>
            </a:br>
            <a:r>
              <a:rPr lang="lt-LT" sz="1000" dirty="0"/>
              <a:t/>
            </a:r>
            <a:br>
              <a:rPr lang="lt-LT" sz="1000" dirty="0"/>
            </a:br>
            <a:r>
              <a:rPr lang="lt-LT" sz="1000" dirty="0"/>
              <a:t>Audžiau nurimęs aukso svajones</a:t>
            </a:r>
            <a:br>
              <a:rPr lang="lt-LT" sz="1000" dirty="0"/>
            </a:br>
            <a:r>
              <a:rPr lang="lt-LT" sz="1000" dirty="0"/>
              <a:t>Aušros spinduliais;</a:t>
            </a:r>
            <a:br>
              <a:rPr lang="lt-LT" sz="1000" dirty="0"/>
            </a:br>
            <a:r>
              <a:rPr lang="lt-LT" sz="1000" dirty="0"/>
              <a:t>Lėkė jos, skrido, pilnos malonės,</a:t>
            </a:r>
            <a:br>
              <a:rPr lang="lt-LT" sz="1000" dirty="0"/>
            </a:br>
            <a:r>
              <a:rPr lang="lt-LT" sz="1000" dirty="0"/>
              <a:t>Padangių keliais.</a:t>
            </a:r>
            <a:br>
              <a:rPr lang="lt-LT" sz="1000" dirty="0"/>
            </a:br>
            <a:r>
              <a:rPr lang="lt-LT" sz="1000" dirty="0"/>
              <a:t/>
            </a:r>
            <a:br>
              <a:rPr lang="lt-LT" sz="1000" dirty="0"/>
            </a:br>
            <a:r>
              <a:rPr lang="lt-LT" sz="1000" dirty="0"/>
              <a:t>Vedė jas paukščių kelias žvaigždėtas,</a:t>
            </a:r>
            <a:br>
              <a:rPr lang="lt-LT" sz="1000" dirty="0"/>
            </a:br>
            <a:r>
              <a:rPr lang="lt-LT" sz="1000" dirty="0"/>
              <a:t>Lydėjo širdis</a:t>
            </a:r>
            <a:br>
              <a:rPr lang="lt-LT" sz="1000" dirty="0"/>
            </a:br>
            <a:r>
              <a:rPr lang="lt-LT" sz="1000" dirty="0"/>
              <a:t>Į tolimąsias, į numylėtas</a:t>
            </a:r>
            <a:br>
              <a:rPr lang="lt-LT" sz="1000" dirty="0"/>
            </a:br>
            <a:r>
              <a:rPr lang="lt-LT" sz="1000" dirty="0"/>
              <a:t>Tėvelių šalis.</a:t>
            </a:r>
            <a:br>
              <a:rPr lang="lt-LT" sz="1000" dirty="0"/>
            </a:br>
            <a:r>
              <a:rPr lang="lt-LT" sz="1000" dirty="0"/>
              <a:t/>
            </a:r>
            <a:br>
              <a:rPr lang="lt-LT" sz="1000" dirty="0"/>
            </a:br>
            <a:r>
              <a:rPr lang="lt-LT" sz="1000" dirty="0"/>
              <a:t>Kiek atminimų-atsitikimų,</a:t>
            </a:r>
            <a:br>
              <a:rPr lang="lt-LT" sz="1000" dirty="0"/>
            </a:br>
            <a:r>
              <a:rPr lang="lt-LT" sz="1000" dirty="0"/>
              <a:t>Gyvų kitados,</a:t>
            </a:r>
            <a:br>
              <a:rPr lang="lt-LT" sz="1000" dirty="0"/>
            </a:br>
            <a:r>
              <a:rPr lang="lt-LT" sz="1000" dirty="0"/>
              <a:t>Vienas už kito brėško ir švito</a:t>
            </a:r>
            <a:br>
              <a:rPr lang="lt-LT" sz="1000" dirty="0"/>
            </a:br>
            <a:r>
              <a:rPr lang="lt-LT" sz="1000" dirty="0"/>
              <a:t>Anapus ribos!</a:t>
            </a:r>
            <a:br>
              <a:rPr lang="lt-LT" sz="1000" dirty="0"/>
            </a:br>
            <a:r>
              <a:rPr lang="lt-LT" sz="1000" dirty="0"/>
              <a:t/>
            </a:r>
            <a:br>
              <a:rPr lang="lt-LT" sz="1000" dirty="0"/>
            </a:br>
            <a:r>
              <a:rPr lang="lt-LT" sz="1000" dirty="0"/>
              <a:t>Ten, kur palangėms stiepias sužiurę</a:t>
            </a:r>
            <a:br>
              <a:rPr lang="lt-LT" sz="1000" dirty="0"/>
            </a:br>
            <a:r>
              <a:rPr lang="lt-LT" sz="1000" dirty="0"/>
              <a:t>Žemčiūgų žiedai,</a:t>
            </a:r>
            <a:br>
              <a:rPr lang="lt-LT" sz="1000" dirty="0"/>
            </a:br>
            <a:r>
              <a:rPr lang="lt-LT" sz="1000" dirty="0"/>
              <a:t>Kur </a:t>
            </a:r>
            <a:r>
              <a:rPr lang="lt-LT" sz="1000" dirty="0" err="1"/>
              <a:t>raudonmargę</a:t>
            </a:r>
            <a:r>
              <a:rPr lang="lt-LT" sz="1000" dirty="0"/>
              <a:t> kreipia kepurę</a:t>
            </a:r>
            <a:br>
              <a:rPr lang="lt-LT" sz="1000" dirty="0"/>
            </a:br>
            <a:r>
              <a:rPr lang="lt-LT" sz="1000" dirty="0"/>
              <a:t>Jurginų pulkai,</a:t>
            </a:r>
            <a:br>
              <a:rPr lang="lt-LT" sz="1000" dirty="0"/>
            </a:br>
            <a:r>
              <a:rPr lang="lt-LT" sz="1000" dirty="0"/>
              <a:t/>
            </a:r>
            <a:br>
              <a:rPr lang="lt-LT" sz="1000" dirty="0"/>
            </a:br>
            <a:endParaRPr lang="en-US" sz="1000" dirty="0"/>
          </a:p>
        </p:txBody>
      </p:sp>
      <p:sp>
        <p:nvSpPr>
          <p:cNvPr id="2" name="Antraštė 1"/>
          <p:cNvSpPr>
            <a:spLocks noGrp="1"/>
          </p:cNvSpPr>
          <p:nvPr>
            <p:ph type="title"/>
          </p:nvPr>
        </p:nvSpPr>
        <p:spPr>
          <a:xfrm>
            <a:off x="5004048" y="1124744"/>
            <a:ext cx="2808312" cy="4536504"/>
          </a:xfrm>
        </p:spPr>
        <p:txBody>
          <a:bodyPr/>
          <a:lstStyle/>
          <a:p>
            <a:r>
              <a:rPr lang="lt-LT" sz="1000" dirty="0"/>
              <a:t/>
            </a:r>
            <a:br>
              <a:rPr lang="lt-LT" sz="1000" dirty="0"/>
            </a:br>
            <a:r>
              <a:rPr lang="lt-LT" sz="1000" dirty="0">
                <a:solidFill>
                  <a:schemeClr val="tx1"/>
                </a:solidFill>
              </a:rPr>
              <a:t>Ten, kur palangėms stiepias sužiurę</a:t>
            </a:r>
            <a:br>
              <a:rPr lang="lt-LT" sz="1000" dirty="0">
                <a:solidFill>
                  <a:schemeClr val="tx1"/>
                </a:solidFill>
              </a:rPr>
            </a:br>
            <a:r>
              <a:rPr lang="lt-LT" sz="1000" dirty="0">
                <a:solidFill>
                  <a:schemeClr val="tx1"/>
                </a:solidFill>
              </a:rPr>
              <a:t>Žemčiūgų žiedai,</a:t>
            </a:r>
            <a:br>
              <a:rPr lang="lt-LT" sz="1000" dirty="0">
                <a:solidFill>
                  <a:schemeClr val="tx1"/>
                </a:solidFill>
              </a:rPr>
            </a:br>
            <a:r>
              <a:rPr lang="lt-LT" sz="1000" dirty="0">
                <a:solidFill>
                  <a:schemeClr val="tx1"/>
                </a:solidFill>
              </a:rPr>
              <a:t>Kur </a:t>
            </a:r>
            <a:r>
              <a:rPr lang="lt-LT" sz="1000" dirty="0" err="1">
                <a:solidFill>
                  <a:schemeClr val="tx1"/>
                </a:solidFill>
              </a:rPr>
              <a:t>raudonmargę</a:t>
            </a:r>
            <a:r>
              <a:rPr lang="lt-LT" sz="1000" dirty="0">
                <a:solidFill>
                  <a:schemeClr val="tx1"/>
                </a:solidFill>
              </a:rPr>
              <a:t> kreipia kepurę</a:t>
            </a:r>
            <a:br>
              <a:rPr lang="lt-LT" sz="1000" dirty="0">
                <a:solidFill>
                  <a:schemeClr val="tx1"/>
                </a:solidFill>
              </a:rPr>
            </a:br>
            <a:r>
              <a:rPr lang="lt-LT" sz="1000" dirty="0">
                <a:solidFill>
                  <a:schemeClr val="tx1"/>
                </a:solidFill>
              </a:rPr>
              <a:t>Jurginų pulkai,</a:t>
            </a:r>
            <a:br>
              <a:rPr lang="lt-LT" sz="1000" dirty="0">
                <a:solidFill>
                  <a:schemeClr val="tx1"/>
                </a:solidFill>
              </a:rPr>
            </a:br>
            <a:r>
              <a:rPr lang="lt-LT" sz="1000" dirty="0">
                <a:solidFill>
                  <a:schemeClr val="tx1"/>
                </a:solidFill>
              </a:rPr>
              <a:t/>
            </a:r>
            <a:br>
              <a:rPr lang="lt-LT" sz="1000" dirty="0">
                <a:solidFill>
                  <a:schemeClr val="tx1"/>
                </a:solidFill>
              </a:rPr>
            </a:br>
            <a:r>
              <a:rPr lang="lt-LT" sz="1000" dirty="0">
                <a:solidFill>
                  <a:schemeClr val="tx1"/>
                </a:solidFill>
              </a:rPr>
              <a:t>Ten, kur sesutės rūta dabina</a:t>
            </a:r>
            <a:br>
              <a:rPr lang="lt-LT" sz="1000" dirty="0">
                <a:solidFill>
                  <a:schemeClr val="tx1"/>
                </a:solidFill>
              </a:rPr>
            </a:br>
            <a:r>
              <a:rPr lang="lt-LT" sz="1000" dirty="0">
                <a:solidFill>
                  <a:schemeClr val="tx1"/>
                </a:solidFill>
              </a:rPr>
              <a:t>Kasas nuo mažens,</a:t>
            </a:r>
            <a:br>
              <a:rPr lang="lt-LT" sz="1000" dirty="0">
                <a:solidFill>
                  <a:schemeClr val="tx1"/>
                </a:solidFill>
              </a:rPr>
            </a:br>
            <a:r>
              <a:rPr lang="lt-LT" sz="1000" dirty="0">
                <a:solidFill>
                  <a:schemeClr val="tx1"/>
                </a:solidFill>
              </a:rPr>
              <a:t>Kur </a:t>
            </a:r>
            <a:r>
              <a:rPr lang="lt-LT" sz="1000" dirty="0" err="1">
                <a:solidFill>
                  <a:schemeClr val="tx1"/>
                </a:solidFill>
              </a:rPr>
              <a:t>juodbėrėlį</a:t>
            </a:r>
            <a:r>
              <a:rPr lang="lt-LT" sz="1000" dirty="0">
                <a:solidFill>
                  <a:schemeClr val="tx1"/>
                </a:solidFill>
              </a:rPr>
              <a:t> brolis augina</a:t>
            </a:r>
            <a:br>
              <a:rPr lang="lt-LT" sz="1000" dirty="0">
                <a:solidFill>
                  <a:schemeClr val="tx1"/>
                </a:solidFill>
              </a:rPr>
            </a:br>
            <a:r>
              <a:rPr lang="lt-LT" sz="1000" dirty="0">
                <a:solidFill>
                  <a:schemeClr val="tx1"/>
                </a:solidFill>
              </a:rPr>
              <a:t>Balnot ant rudens,</a:t>
            </a:r>
            <a:br>
              <a:rPr lang="lt-LT" sz="1000" dirty="0">
                <a:solidFill>
                  <a:schemeClr val="tx1"/>
                </a:solidFill>
              </a:rPr>
            </a:br>
            <a:r>
              <a:rPr lang="lt-LT" sz="1000" dirty="0">
                <a:solidFill>
                  <a:schemeClr val="tx1"/>
                </a:solidFill>
              </a:rPr>
              <a:t/>
            </a:r>
            <a:br>
              <a:rPr lang="lt-LT" sz="1000" dirty="0">
                <a:solidFill>
                  <a:schemeClr val="tx1"/>
                </a:solidFill>
              </a:rPr>
            </a:br>
            <a:r>
              <a:rPr lang="lt-LT" sz="1000" dirty="0">
                <a:solidFill>
                  <a:schemeClr val="tx1"/>
                </a:solidFill>
              </a:rPr>
              <a:t>Ten, kur Dubysa mėlyna juosta</a:t>
            </a:r>
            <a:br>
              <a:rPr lang="lt-LT" sz="1000" dirty="0">
                <a:solidFill>
                  <a:schemeClr val="tx1"/>
                </a:solidFill>
              </a:rPr>
            </a:br>
            <a:r>
              <a:rPr lang="lt-LT" sz="1000" dirty="0">
                <a:solidFill>
                  <a:schemeClr val="tx1"/>
                </a:solidFill>
              </a:rPr>
              <a:t>Banguoja plati!..</a:t>
            </a:r>
            <a:br>
              <a:rPr lang="lt-LT" sz="1000" dirty="0">
                <a:solidFill>
                  <a:schemeClr val="tx1"/>
                </a:solidFill>
              </a:rPr>
            </a:br>
            <a:r>
              <a:rPr lang="lt-LT" sz="1000" dirty="0">
                <a:solidFill>
                  <a:schemeClr val="tx1"/>
                </a:solidFill>
              </a:rPr>
              <a:t>Ko, ašarėle, ko tu per skruostą</a:t>
            </a:r>
            <a:br>
              <a:rPr lang="lt-LT" sz="1000" dirty="0">
                <a:solidFill>
                  <a:schemeClr val="tx1"/>
                </a:solidFill>
              </a:rPr>
            </a:br>
            <a:r>
              <a:rPr lang="lt-LT" sz="1000" dirty="0">
                <a:solidFill>
                  <a:schemeClr val="tx1"/>
                </a:solidFill>
              </a:rPr>
              <a:t>Kaip perlas riedi?</a:t>
            </a:r>
            <a:br>
              <a:rPr lang="lt-LT" sz="1000" dirty="0">
                <a:solidFill>
                  <a:schemeClr val="tx1"/>
                </a:solidFill>
              </a:rPr>
            </a:br>
            <a:r>
              <a:rPr lang="lt-LT" sz="1000" dirty="0">
                <a:solidFill>
                  <a:schemeClr val="tx1"/>
                </a:solidFill>
              </a:rPr>
              <a:t/>
            </a:r>
            <a:br>
              <a:rPr lang="lt-LT" sz="1000" dirty="0">
                <a:solidFill>
                  <a:schemeClr val="tx1"/>
                </a:solidFill>
              </a:rPr>
            </a:br>
            <a:r>
              <a:rPr lang="lt-LT" sz="1000" dirty="0">
                <a:solidFill>
                  <a:schemeClr val="tx1"/>
                </a:solidFill>
              </a:rPr>
              <a:t>Ten tai prabėgo mano brangiausi</a:t>
            </a:r>
            <a:br>
              <a:rPr lang="lt-LT" sz="1000" dirty="0">
                <a:solidFill>
                  <a:schemeClr val="tx1"/>
                </a:solidFill>
              </a:rPr>
            </a:br>
            <a:r>
              <a:rPr lang="lt-LT" sz="1000" dirty="0">
                <a:solidFill>
                  <a:schemeClr val="tx1"/>
                </a:solidFill>
              </a:rPr>
              <a:t>Jaunystės laikai,</a:t>
            </a:r>
            <a:br>
              <a:rPr lang="lt-LT" sz="1000" dirty="0">
                <a:solidFill>
                  <a:schemeClr val="tx1"/>
                </a:solidFill>
              </a:rPr>
            </a:br>
            <a:r>
              <a:rPr lang="lt-LT" sz="1000" dirty="0">
                <a:solidFill>
                  <a:schemeClr val="tx1"/>
                </a:solidFill>
              </a:rPr>
              <a:t>Ir po tiek metų pats savęs klausi:</a:t>
            </a:r>
            <a:br>
              <a:rPr lang="lt-LT" sz="1000" dirty="0">
                <a:solidFill>
                  <a:schemeClr val="tx1"/>
                </a:solidFill>
              </a:rPr>
            </a:br>
            <a:r>
              <a:rPr lang="lt-LT" sz="1000" dirty="0">
                <a:solidFill>
                  <a:schemeClr val="tx1"/>
                </a:solidFill>
              </a:rPr>
              <a:t>Tai vien tik sapnai?</a:t>
            </a:r>
            <a:br>
              <a:rPr lang="lt-LT" sz="1000" dirty="0">
                <a:solidFill>
                  <a:schemeClr val="tx1"/>
                </a:solidFill>
              </a:rPr>
            </a:br>
            <a:r>
              <a:rPr lang="lt-LT" sz="1000" dirty="0">
                <a:solidFill>
                  <a:schemeClr val="tx1"/>
                </a:solidFill>
              </a:rPr>
              <a:t/>
            </a:r>
            <a:br>
              <a:rPr lang="lt-LT" sz="1000" dirty="0">
                <a:solidFill>
                  <a:schemeClr val="tx1"/>
                </a:solidFill>
              </a:rPr>
            </a:br>
            <a:r>
              <a:rPr lang="lt-LT" sz="1000" dirty="0">
                <a:solidFill>
                  <a:schemeClr val="tx1"/>
                </a:solidFill>
              </a:rPr>
              <a:t>Kiek atminimų-atsitikimų,</a:t>
            </a:r>
            <a:br>
              <a:rPr lang="lt-LT" sz="1000" dirty="0">
                <a:solidFill>
                  <a:schemeClr val="tx1"/>
                </a:solidFill>
              </a:rPr>
            </a:br>
            <a:r>
              <a:rPr lang="lt-LT" sz="1000" dirty="0">
                <a:solidFill>
                  <a:schemeClr val="tx1"/>
                </a:solidFill>
              </a:rPr>
              <a:t>Gyvų kitados,</a:t>
            </a:r>
            <a:br>
              <a:rPr lang="lt-LT" sz="1000" dirty="0">
                <a:solidFill>
                  <a:schemeClr val="tx1"/>
                </a:solidFill>
              </a:rPr>
            </a:br>
            <a:r>
              <a:rPr lang="lt-LT" sz="1000" dirty="0">
                <a:solidFill>
                  <a:schemeClr val="tx1"/>
                </a:solidFill>
              </a:rPr>
              <a:t>Vienas už kito brėško ir švito</a:t>
            </a:r>
            <a:br>
              <a:rPr lang="lt-LT" sz="1000" dirty="0">
                <a:solidFill>
                  <a:schemeClr val="tx1"/>
                </a:solidFill>
              </a:rPr>
            </a:br>
            <a:r>
              <a:rPr lang="lt-LT" sz="1000" dirty="0">
                <a:solidFill>
                  <a:schemeClr val="tx1"/>
                </a:solidFill>
              </a:rPr>
              <a:t>Anapus ribos!</a:t>
            </a:r>
            <a:br>
              <a:rPr lang="lt-LT" sz="1000" dirty="0">
                <a:solidFill>
                  <a:schemeClr val="tx1"/>
                </a:solidFill>
              </a:rPr>
            </a:br>
            <a:endParaRPr lang="en-US" sz="1000" dirty="0">
              <a:solidFill>
                <a:schemeClr val="tx1"/>
              </a:solidFill>
            </a:endParaRPr>
          </a:p>
        </p:txBody>
      </p:sp>
    </p:spTree>
    <p:extLst>
      <p:ext uri="{BB962C8B-B14F-4D97-AF65-F5344CB8AC3E}">
        <p14:creationId xmlns:p14="http://schemas.microsoft.com/office/powerpoint/2010/main" val="1113038757"/>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sz="6600" dirty="0" smtClean="0">
                <a:latin typeface="Curlz MT" pitchFamily="82" charset="0"/>
              </a:rPr>
              <a:t>Inversija</a:t>
            </a:r>
            <a:endParaRPr lang="en-US" sz="6600" dirty="0">
              <a:latin typeface="Curlz MT" pitchFamily="82" charset="0"/>
            </a:endParaRPr>
          </a:p>
        </p:txBody>
      </p:sp>
      <p:sp>
        <p:nvSpPr>
          <p:cNvPr id="3" name="Turinio vietos rezervavimo ženklas 2"/>
          <p:cNvSpPr>
            <a:spLocks noGrp="1"/>
          </p:cNvSpPr>
          <p:nvPr>
            <p:ph idx="1"/>
          </p:nvPr>
        </p:nvSpPr>
        <p:spPr>
          <a:xfrm>
            <a:off x="899592" y="2348880"/>
            <a:ext cx="7772400" cy="4572000"/>
          </a:xfrm>
        </p:spPr>
        <p:txBody>
          <a:bodyPr/>
          <a:lstStyle/>
          <a:p>
            <a:pPr marL="68580" indent="0">
              <a:buNone/>
            </a:pPr>
            <a:r>
              <a:rPr lang="lt-LT" dirty="0" smtClean="0"/>
              <a:t>Dievui aukojo darbus vargingus &lt;...&gt;</a:t>
            </a:r>
          </a:p>
          <a:p>
            <a:pPr marL="68580" indent="0">
              <a:buNone/>
            </a:pPr>
            <a:r>
              <a:rPr lang="lt-LT" dirty="0" smtClean="0"/>
              <a:t>Žmogaus ir gamtos.</a:t>
            </a:r>
          </a:p>
          <a:p>
            <a:pPr marL="68580" indent="0">
              <a:buNone/>
            </a:pPr>
            <a:endParaRPr lang="lt-LT" dirty="0" smtClean="0"/>
          </a:p>
          <a:p>
            <a:pPr marL="68580" indent="0">
              <a:buNone/>
            </a:pPr>
            <a:r>
              <a:rPr lang="lt-LT" dirty="0" smtClean="0"/>
              <a:t>Lėkė jos , skrido , pilnos malonės ,</a:t>
            </a:r>
          </a:p>
          <a:p>
            <a:pPr marL="68580" indent="0">
              <a:buNone/>
            </a:pPr>
            <a:r>
              <a:rPr lang="lt-LT" dirty="0" smtClean="0"/>
              <a:t>Padangių keliais .</a:t>
            </a:r>
            <a:endParaRPr lang="lt-LT" dirty="0"/>
          </a:p>
          <a:p>
            <a:pPr marL="68580" indent="0">
              <a:buNone/>
            </a:pPr>
            <a:endParaRPr lang="en-US" dirty="0"/>
          </a:p>
        </p:txBody>
      </p:sp>
    </p:spTree>
    <p:extLst>
      <p:ext uri="{BB962C8B-B14F-4D97-AF65-F5344CB8AC3E}">
        <p14:creationId xmlns:p14="http://schemas.microsoft.com/office/powerpoint/2010/main" val="2109085060"/>
      </p:ext>
    </p:extLst>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76</TotalTime>
  <Words>114</Words>
  <Application>Microsoft Office PowerPoint</Application>
  <PresentationFormat>Demonstracija ekrane (4:3)</PresentationFormat>
  <Paragraphs>22</Paragraphs>
  <Slides>7</Slides>
  <Notes>0</Notes>
  <HiddenSlides>0</HiddenSlides>
  <MMClips>0</MMClips>
  <ScaleCrop>false</ScaleCrop>
  <HeadingPairs>
    <vt:vector size="4" baseType="variant">
      <vt:variant>
        <vt:lpstr>Tema</vt:lpstr>
      </vt:variant>
      <vt:variant>
        <vt:i4>1</vt:i4>
      </vt:variant>
      <vt:variant>
        <vt:lpstr>Skaidrių pavadinimai</vt:lpstr>
      </vt:variant>
      <vt:variant>
        <vt:i4>7</vt:i4>
      </vt:variant>
    </vt:vector>
  </HeadingPairs>
  <TitlesOfParts>
    <vt:vector size="8" baseType="lpstr">
      <vt:lpstr>Metro</vt:lpstr>
      <vt:lpstr>Inversija</vt:lpstr>
      <vt:lpstr>PowerPoint pristatymas</vt:lpstr>
      <vt:lpstr>PowerPoint pristatymas</vt:lpstr>
      <vt:lpstr>PowerPoint pristatymas</vt:lpstr>
      <vt:lpstr>Inversija</vt:lpstr>
      <vt:lpstr> Ten, kur palangėms stiepias sužiurę Žemčiūgų žiedai, Kur raudonmargę kreipia kepurę Jurginų pulkai,  Ten, kur sesutės rūta dabina Kasas nuo mažens, Kur juodbėrėlį brolis augina Balnot ant rudens,  Ten, kur Dubysa mėlyna juosta Banguoja plati!.. Ko, ašarėle, ko tu per skruostą Kaip perlas riedi?  Ten tai prabėgo mano brangiausi Jaunystės laikai, Ir po tiek metų pats savęs klausi: Tai vien tik sapnai?  Kiek atminimų-atsitikimų, Gyvų kitados, Vienas už kito brėško ir švito Anapus ribos! </vt:lpstr>
      <vt:lpstr>Inversija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Inversija</dc:title>
  <dc:creator>PC</dc:creator>
  <cp:lastModifiedBy>PC</cp:lastModifiedBy>
  <cp:revision>5</cp:revision>
  <dcterms:created xsi:type="dcterms:W3CDTF">2011-01-13T17:55:57Z</dcterms:created>
  <dcterms:modified xsi:type="dcterms:W3CDTF">2011-01-13T19:12:25Z</dcterms:modified>
</cp:coreProperties>
</file>