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E2A0-FB88-42BD-9B1C-F4B2DDEA0D55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AC07-ACCF-4713-8C1E-A96B4E3CF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E2A0-FB88-42BD-9B1C-F4B2DDEA0D55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AC07-ACCF-4713-8C1E-A96B4E3CF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E2A0-FB88-42BD-9B1C-F4B2DDEA0D55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AC07-ACCF-4713-8C1E-A96B4E3CF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E2A0-FB88-42BD-9B1C-F4B2DDEA0D55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AC07-ACCF-4713-8C1E-A96B4E3CF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E2A0-FB88-42BD-9B1C-F4B2DDEA0D55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AC07-ACCF-4713-8C1E-A96B4E3CF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E2A0-FB88-42BD-9B1C-F4B2DDEA0D55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AC07-ACCF-4713-8C1E-A96B4E3CF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E2A0-FB88-42BD-9B1C-F4B2DDEA0D55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AC07-ACCF-4713-8C1E-A96B4E3CF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E2A0-FB88-42BD-9B1C-F4B2DDEA0D55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AC07-ACCF-4713-8C1E-A96B4E3CF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E2A0-FB88-42BD-9B1C-F4B2DDEA0D55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AC07-ACCF-4713-8C1E-A96B4E3CF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E2A0-FB88-42BD-9B1C-F4B2DDEA0D55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AC07-ACCF-4713-8C1E-A96B4E3CF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E2A0-FB88-42BD-9B1C-F4B2DDEA0D55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AC07-ACCF-4713-8C1E-A96B4E3CF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FE2A0-FB88-42BD-9B1C-F4B2DDEA0D55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3AC07-ACCF-4713-8C1E-A96B4E3CF09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lt-LT" dirty="0" smtClean="0"/>
              <a:t>Žygimanto Augusto žmonos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zbieta_Habsburzan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7554" y="0"/>
            <a:ext cx="5786446" cy="707233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Pirmoji žmona-Elžbieta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4294967295"/>
          </p:nvPr>
        </p:nvSpPr>
        <p:spPr>
          <a:xfrm>
            <a:off x="0" y="1435100"/>
            <a:ext cx="3008313" cy="4691063"/>
          </a:xfrm>
        </p:spPr>
        <p:txBody>
          <a:bodyPr/>
          <a:lstStyle/>
          <a:p>
            <a:r>
              <a:rPr lang="lt-LT" dirty="0" smtClean="0"/>
              <a:t>Iš Habsburgų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7px-Barbara_Radziwillow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0"/>
            <a:ext cx="4714876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/>
          <a:lstStyle/>
          <a:p>
            <a:r>
              <a:rPr lang="lt-LT" dirty="0" smtClean="0"/>
              <a:t>Antroji-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4294967295"/>
          </p:nvPr>
        </p:nvSpPr>
        <p:spPr>
          <a:xfrm>
            <a:off x="0" y="1435100"/>
            <a:ext cx="3008313" cy="4691063"/>
          </a:xfrm>
        </p:spPr>
        <p:txBody>
          <a:bodyPr/>
          <a:lstStyle/>
          <a:p>
            <a:r>
              <a:rPr lang="lt-LT" dirty="0" smtClean="0"/>
              <a:t>Barbora Radvilaitė-Goštautienė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rbara_Radziwi%C5%82%C5%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4414" y="0"/>
            <a:ext cx="607223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rbradziwill15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488" y="0"/>
            <a:ext cx="514353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rbara_radziwill_16th_centur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6116" y="0"/>
            <a:ext cx="450059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rbara_Radziwillowna_18th_(detail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2" y="0"/>
            <a:ext cx="6000750" cy="7000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33%20Cathari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868" y="0"/>
            <a:ext cx="5786478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Trečioji žmona-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4294967295"/>
          </p:nvPr>
        </p:nvSpPr>
        <p:spPr>
          <a:xfrm>
            <a:off x="0" y="1435100"/>
            <a:ext cx="3008313" cy="4691063"/>
          </a:xfrm>
        </p:spPr>
        <p:txBody>
          <a:bodyPr/>
          <a:lstStyle/>
          <a:p>
            <a:r>
              <a:rPr lang="lt-LT" dirty="0" smtClean="0"/>
              <a:t>Katerina iš Habsburgų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15</Words>
  <Application>Microsoft Office PowerPoint</Application>
  <PresentationFormat>On-screen Show (4:3)</PresentationFormat>
  <Paragraphs>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Žygimanto Augusto žmonos</vt:lpstr>
      <vt:lpstr>Pirmoji žmona-Elžbieta </vt:lpstr>
      <vt:lpstr>Antroji-</vt:lpstr>
      <vt:lpstr>Slide 4</vt:lpstr>
      <vt:lpstr>Slide 5</vt:lpstr>
      <vt:lpstr>Slide 6</vt:lpstr>
      <vt:lpstr>Slide 7</vt:lpstr>
      <vt:lpstr>Trečioji žmona-</vt:lpstr>
    </vt:vector>
  </TitlesOfParts>
  <Company>VDM_GROUP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Žygimanto Augusto žmonos</dc:title>
  <dc:creator>WN112814</dc:creator>
  <cp:lastModifiedBy>WN112814</cp:lastModifiedBy>
  <cp:revision>2</cp:revision>
  <dcterms:created xsi:type="dcterms:W3CDTF">2012-01-30T11:07:11Z</dcterms:created>
  <dcterms:modified xsi:type="dcterms:W3CDTF">2012-01-30T11:17:27Z</dcterms:modified>
</cp:coreProperties>
</file>