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B153D-4050-4934-8D58-D739EA89C918}" type="datetimeFigureOut">
              <a:rPr lang="en-US" smtClean="0"/>
              <a:t>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EEAC5-83DE-402B-9521-E676A0FA28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lt-LT" dirty="0" smtClean="0"/>
              <a:t>Žygimanto Augusto seserys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0px-Isabella_Jagiell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0"/>
            <a:ext cx="6143636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Sesuo</a:t>
            </a:r>
            <a:r>
              <a:rPr lang="en-US" dirty="0" smtClean="0"/>
              <a:t> </a:t>
            </a:r>
            <a:r>
              <a:rPr lang="en-US" dirty="0" err="1" smtClean="0"/>
              <a:t>Izabela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en-US" dirty="0" err="1" smtClean="0"/>
              <a:t>Vengrijos</a:t>
            </a:r>
            <a:r>
              <a:rPr lang="en-US" dirty="0" smtClean="0"/>
              <a:t> </a:t>
            </a:r>
            <a:r>
              <a:rPr lang="en-US" dirty="0" err="1" smtClean="0"/>
              <a:t>karalien</a:t>
            </a:r>
            <a:r>
              <a:rPr lang="lt-LT" dirty="0" smtClean="0"/>
              <a:t>ė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5px-Anna_Jagiellonka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0"/>
            <a:ext cx="5786446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/>
          <a:lstStyle/>
          <a:p>
            <a:r>
              <a:rPr lang="lt-LT" dirty="0" smtClean="0"/>
              <a:t>Sesuo Ona-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lt-LT" dirty="0" smtClean="0"/>
              <a:t>Lietuvos  ir lenkijos karalienė,Stepono Batoro žmona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9px-Anna_Jagiellonka_Kob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3" y="0"/>
            <a:ext cx="6143637" cy="70723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2px-AnnaJagiellonka_MarcinKober_1595_w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0"/>
            <a:ext cx="56020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1px-Batory_Jagiellon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5834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0px-Princess_Katarzyna_Jagiellon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1496" y="0"/>
            <a:ext cx="6182504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Sesuo Katerina-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lt-LT" dirty="0" smtClean="0"/>
              <a:t>Švedijos karalienė,Vazų motina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4px-Katarzyna_Jagiellon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phia_Jagiellon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0"/>
            <a:ext cx="6686570" cy="714377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Sesuo Sofija-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/>
          <a:lstStyle/>
          <a:p>
            <a:r>
              <a:rPr lang="lt-LT" dirty="0" smtClean="0"/>
              <a:t>Vokietijos princo žmona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4406900"/>
            <a:ext cx="7772400" cy="1362075"/>
          </a:xfrm>
        </p:spPr>
        <p:txBody>
          <a:bodyPr/>
          <a:lstStyle/>
          <a:p>
            <a:r>
              <a:rPr lang="lt-LT" dirty="0" smtClean="0"/>
              <a:t>Surinko Rasuolė Karpejienė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371600" y="2906713"/>
            <a:ext cx="7772400" cy="1500187"/>
          </a:xfrm>
        </p:spPr>
        <p:txBody>
          <a:bodyPr/>
          <a:lstStyle/>
          <a:p>
            <a:r>
              <a:rPr lang="lt-LT" dirty="0" smtClean="0"/>
              <a:t>Nuotraukos rastos internete.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33</Words>
  <Application>Microsoft Office PowerPoint</Application>
  <PresentationFormat>On-screen Show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Žygimanto Augusto seserys</vt:lpstr>
      <vt:lpstr>Sesuo Izabela-</vt:lpstr>
      <vt:lpstr>Sesuo Ona-</vt:lpstr>
      <vt:lpstr>Slide 4</vt:lpstr>
      <vt:lpstr>Slide 5</vt:lpstr>
      <vt:lpstr>Slide 6</vt:lpstr>
      <vt:lpstr>Sesuo Katerina-</vt:lpstr>
      <vt:lpstr>Slide 8</vt:lpstr>
      <vt:lpstr>Sesuo Sofija-</vt:lpstr>
      <vt:lpstr>Surinko Rasuolė Karpejienė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Žygimanto Augusto seserys</dc:title>
  <dc:creator>WN112814</dc:creator>
  <cp:lastModifiedBy>WN112814</cp:lastModifiedBy>
  <cp:revision>2</cp:revision>
  <dcterms:created xsi:type="dcterms:W3CDTF">2012-01-30T11:17:52Z</dcterms:created>
  <dcterms:modified xsi:type="dcterms:W3CDTF">2012-01-30T11:31:21Z</dcterms:modified>
</cp:coreProperties>
</file>