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22B7-D29D-495F-BFA0-B85A4C4C4B87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D12B-4272-4715-8DD3-AE63FDD2EB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22B7-D29D-495F-BFA0-B85A4C4C4B87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D12B-4272-4715-8DD3-AE63FDD2EB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22B7-D29D-495F-BFA0-B85A4C4C4B87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D12B-4272-4715-8DD3-AE63FDD2EB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22B7-D29D-495F-BFA0-B85A4C4C4B87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D12B-4272-4715-8DD3-AE63FDD2EB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22B7-D29D-495F-BFA0-B85A4C4C4B87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D12B-4272-4715-8DD3-AE63FDD2EB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22B7-D29D-495F-BFA0-B85A4C4C4B87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D12B-4272-4715-8DD3-AE63FDD2EB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22B7-D29D-495F-BFA0-B85A4C4C4B87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D12B-4272-4715-8DD3-AE63FDD2EB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22B7-D29D-495F-BFA0-B85A4C4C4B87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D12B-4272-4715-8DD3-AE63FDD2EB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22B7-D29D-495F-BFA0-B85A4C4C4B87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D12B-4272-4715-8DD3-AE63FDD2EB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22B7-D29D-495F-BFA0-B85A4C4C4B87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D12B-4272-4715-8DD3-AE63FDD2EB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22B7-D29D-495F-BFA0-B85A4C4C4B87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ED12B-4272-4715-8DD3-AE63FDD2EB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622B7-D29D-495F-BFA0-B85A4C4C4B87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ED12B-4272-4715-8DD3-AE63FDD2EB2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lt-LT" sz="8800" dirty="0" smtClean="0">
                <a:latin typeface="Arial Rounded MT Bold" pitchFamily="34" charset="0"/>
              </a:rPr>
              <a:t>Žygimanto Augusto Moterys(motina)</a:t>
            </a:r>
            <a:endParaRPr lang="en-US" sz="8800" dirty="0">
              <a:latin typeface="Arial Rounded MT Bold" pitchFamily="34" charset="0"/>
            </a:endParaRPr>
          </a:p>
        </p:txBody>
      </p:sp>
      <p:pic>
        <p:nvPicPr>
          <p:cNvPr id="4" name="Picture 3" descr="Sigismundus_II_Augustus_of_Polan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1" y="0"/>
            <a:ext cx="2428859" cy="3214686"/>
          </a:xfrm>
          <a:prstGeom prst="rect">
            <a:avLst/>
          </a:prstGeom>
        </p:spPr>
      </p:pic>
      <p:pic>
        <p:nvPicPr>
          <p:cNvPr id="5" name="Picture 4" descr="Sigismund_II_Augustus_by_Lucas_Cranach_the_Young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929066"/>
            <a:ext cx="2208248" cy="29289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0px-Portrait_of_Lady,_1500_(Philadelphia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0"/>
            <a:ext cx="603252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/>
          <a:lstStyle/>
          <a:p>
            <a:r>
              <a:rPr lang="lt-LT" dirty="0" smtClean="0"/>
              <a:t>Motina :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3008313" cy="4691063"/>
          </a:xfrm>
        </p:spPr>
        <p:txBody>
          <a:bodyPr/>
          <a:lstStyle/>
          <a:p>
            <a:r>
              <a:rPr lang="lt-LT" dirty="0" smtClean="0"/>
              <a:t>Bario kunigaikštytė Bona Sforca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na%20Sforza%20da%20giova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0"/>
            <a:ext cx="757242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na-Sforz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na_Sforza_in_15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16" y="0"/>
            <a:ext cx="585788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3800397X,Bona-Sforza-d-Aragona--szkic-Jana-Matejki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2863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na_Sforz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488" y="0"/>
            <a:ext cx="6572296" cy="73580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0px-Jagiellon_Fami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43248"/>
            <a:ext cx="9144000" cy="390906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Visa šeima kartu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13</Words>
  <Application>Microsoft Office PowerPoint</Application>
  <PresentationFormat>On-screen Show (4:3)</PresentationFormat>
  <Paragraphs>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Žygimanto Augusto Moterys(motina)</vt:lpstr>
      <vt:lpstr>Motina :</vt:lpstr>
      <vt:lpstr>Slide 3</vt:lpstr>
      <vt:lpstr>Slide 4</vt:lpstr>
      <vt:lpstr>Slide 5</vt:lpstr>
      <vt:lpstr>Slide 6</vt:lpstr>
      <vt:lpstr>Slide 7</vt:lpstr>
      <vt:lpstr>Visa šeima kartu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Žygimanto Augusto Moterys(motina)</dc:title>
  <dc:creator>WN112814</dc:creator>
  <cp:lastModifiedBy>WN112814</cp:lastModifiedBy>
  <cp:revision>2</cp:revision>
  <dcterms:created xsi:type="dcterms:W3CDTF">2012-01-30T10:54:55Z</dcterms:created>
  <dcterms:modified xsi:type="dcterms:W3CDTF">2012-01-30T11:06:39Z</dcterms:modified>
</cp:coreProperties>
</file>