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1" r:id="rId5"/>
    <p:sldId id="262" r:id="rId6"/>
    <p:sldId id="264" r:id="rId7"/>
    <p:sldId id="265" r:id="rId8"/>
    <p:sldId id="269" r:id="rId9"/>
    <p:sldId id="263" r:id="rId10"/>
    <p:sldId id="266" r:id="rId11"/>
    <p:sldId id="267" r:id="rId12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28" autoAdjust="0"/>
  </p:normalViewPr>
  <p:slideViewPr>
    <p:cSldViewPr>
      <p:cViewPr varScale="1">
        <p:scale>
          <a:sx n="87" d="100"/>
          <a:sy n="87" d="100"/>
        </p:scale>
        <p:origin x="-10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16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22ED1-E403-4788-B824-F2B3D5C4DDD9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EE938-7524-42C0-BBB4-57205ADD6CE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66C2B-567C-463F-A098-4E900B95D59C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85033-EA03-4F3B-BAB8-486C3F2FA02A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B033-241E-4D69-981D-CDFCA21C6C5A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87E41-8AE0-4700-9A41-DD1936E03A2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E744F-2352-42AA-9667-E70EA57D252F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7EF82-7357-4AC5-BE1B-0813BAFE46B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FACE9-D316-48D0-A3AA-4BF41D8F5D02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3185C-61E3-4E5A-A046-BE6F88B6342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0517A-B4EB-4EA5-BFAE-C5AF811959DA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F90D1-AFBF-4285-B1A5-041A6058DF8A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EC458-2BBE-48CB-8B9C-48E03B4034AF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B018D-E9C5-486A-B443-0C9BA796388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4CC31-61BB-4A78-BC9A-6AD0B65FA7DB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A5530-2FDD-4210-88AB-07F550DFC5A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3254C-0F4D-47AE-AC94-515AB3F74F4F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93B59-5E68-4AFC-9DE9-1800B393572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B4D72-B0AC-44E1-9A85-13AAAF5BAB00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3EA23-04DD-4CFE-BB34-F8A702996A9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77B84-FDB0-4E3A-BA3C-DE26222C54CD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5C846-04A3-4C5C-88B0-FFD07B40259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445E72-8F98-4198-8821-ECAF6FA1ED18}" type="datetimeFigureOut">
              <a:rPr lang="lt-LT"/>
              <a:pPr>
                <a:defRPr/>
              </a:pPr>
              <a:t>2010.11.22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B4FE36-EBBB-42A8-A6F8-EA022FA7E63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78" r:id="rId2"/>
    <p:sldLayoutId id="2147483685" r:id="rId3"/>
    <p:sldLayoutId id="2147483679" r:id="rId4"/>
    <p:sldLayoutId id="2147483686" r:id="rId5"/>
    <p:sldLayoutId id="2147483680" r:id="rId6"/>
    <p:sldLayoutId id="2147483681" r:id="rId7"/>
    <p:sldLayoutId id="2147483687" r:id="rId8"/>
    <p:sldLayoutId id="2147483688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Medium" pitchFamily="34" charset="0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EB641B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39639D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302897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mtClean="0"/>
              <a:t>Antanas Škėma</a:t>
            </a:r>
            <a:br>
              <a:rPr lang="lt-LT" smtClean="0"/>
            </a:br>
            <a:r>
              <a:rPr lang="lt-LT" smtClean="0"/>
              <a:t>(1911m.-1961m.)</a:t>
            </a:r>
            <a:endParaRPr lang="lt-LT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1116013" y="2492375"/>
            <a:ext cx="6480175" cy="1752600"/>
          </a:xfrm>
        </p:spPr>
        <p:txBody>
          <a:bodyPr/>
          <a:lstStyle/>
          <a:p>
            <a:pPr algn="ctr"/>
            <a:r>
              <a:rPr lang="lt-LT" sz="5400" dirty="0" smtClean="0"/>
              <a:t>GYVENIM</a:t>
            </a:r>
            <a:r>
              <a:rPr lang="en-US" sz="5400" dirty="0" smtClean="0"/>
              <a:t>AS</a:t>
            </a:r>
            <a:r>
              <a:rPr lang="lt-LT" sz="5400" dirty="0" smtClean="0"/>
              <a:t> </a:t>
            </a:r>
            <a:r>
              <a:rPr lang="en-US" sz="5400" dirty="0" smtClean="0"/>
              <a:t>LIETUVOJE</a:t>
            </a:r>
            <a:endParaRPr lang="lt-LT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7467600" cy="1143000"/>
          </a:xfrm>
        </p:spPr>
        <p:txBody>
          <a:bodyPr/>
          <a:lstStyle/>
          <a:p>
            <a:r>
              <a:rPr lang="lt-LT" smtClean="0"/>
              <a:t>Kas jis? 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000" smtClean="0"/>
              <a:t>A. Škėma – lietuvių išeivijos rašytojas, vienas žymiausių XX</a:t>
            </a:r>
            <a:r>
              <a:rPr lang="en-US" sz="2000" smtClean="0"/>
              <a:t> </a:t>
            </a:r>
            <a:r>
              <a:rPr lang="lt-LT" sz="2000" smtClean="0"/>
              <a:t>a. vidurio lietuvių prozininkų ir dramaturgų, didžiausias novatorius lietuvių literatūroje. Taip pat aktorius, režisierius, lifto operatorius ir dėžių pakuotojas fabrike.</a:t>
            </a:r>
          </a:p>
          <a:p>
            <a:endParaRPr lang="lt-LT" smtClean="0"/>
          </a:p>
          <a:p>
            <a:endParaRPr lang="lt-LT" smtClean="0"/>
          </a:p>
        </p:txBody>
      </p:sp>
      <p:pic>
        <p:nvPicPr>
          <p:cNvPr id="14339" name="Picture 3" descr="paveikslelis-197-b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88" y="2786063"/>
            <a:ext cx="2819400" cy="370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smtClean="0"/>
              <a:t>Svarbiausi b</a:t>
            </a:r>
            <a:r>
              <a:rPr lang="lt-LT" sz="4200" smtClean="0"/>
              <a:t>iografijos </a:t>
            </a:r>
            <a:r>
              <a:rPr lang="en-US" sz="4200" smtClean="0"/>
              <a:t>momentai</a:t>
            </a:r>
            <a:r>
              <a:rPr lang="lt-LT" sz="4200" smtClean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000" smtClean="0"/>
              <a:t>A. Škėma gimė 1910m. (pagal gimimo liudijimą 1911</a:t>
            </a:r>
            <a:r>
              <a:rPr lang="en-US" sz="2000" smtClean="0"/>
              <a:t> </a:t>
            </a:r>
            <a:r>
              <a:rPr lang="lt-LT" sz="2000" smtClean="0"/>
              <a:t>m.) Lodzėje, Lenkijoje. Pirmojo pasaulinio karo metais su tėvais gyveno Rusijoje. Ten patirti sukrėtimai padarė didžiulę įtaką rašytojo pasaulėžiūrai ir tolimesniam gyvenimui. </a:t>
            </a:r>
          </a:p>
          <a:p>
            <a:endParaRPr lang="lt-LT" sz="2000" smtClean="0"/>
          </a:p>
          <a:p>
            <a:endParaRPr lang="lt-LT" sz="2000" smtClean="0"/>
          </a:p>
          <a:p>
            <a:r>
              <a:rPr lang="lt-LT" sz="2000" i="1" smtClean="0">
                <a:solidFill>
                  <a:srgbClr val="C07B8A"/>
                </a:solidFill>
              </a:rPr>
              <a:t>“Revoliucijos metu gyvenome Ukrainoje. Vieną vakarą į mūsų butą įsiveržė girti raudonieji, vos nenušovė tėvo ir buvo nusiteikę išprievartauti motiną. &lt;...&gt; Mes, vaikai, sukdavome gatvėje ant žibintų pakartus baltųjų karininkus ir subtiliai keikėmės.”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7467600" cy="1143000"/>
          </a:xfrm>
        </p:spPr>
        <p:txBody>
          <a:bodyPr/>
          <a:lstStyle/>
          <a:p>
            <a:r>
              <a:rPr lang="en-US" sz="4200" smtClean="0"/>
              <a:t>Svarbiausi b</a:t>
            </a:r>
            <a:r>
              <a:rPr lang="lt-LT" sz="4200" smtClean="0"/>
              <a:t>iografijos </a:t>
            </a:r>
            <a:r>
              <a:rPr lang="en-US" sz="4200" smtClean="0"/>
              <a:t>momentai</a:t>
            </a:r>
            <a:r>
              <a:rPr lang="lt-LT" sz="4200" smtClean="0"/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000" smtClean="0"/>
              <a:t>1921</a:t>
            </a:r>
            <a:r>
              <a:rPr lang="en-US" sz="2000" smtClean="0"/>
              <a:t> </a:t>
            </a:r>
            <a:r>
              <a:rPr lang="lt-LT" sz="2000" smtClean="0"/>
              <a:t>m. rašytojas su šeima grįžo į Lietuvą. Neišlaikiusi revoliucijos meto, Škėmos motina išprotėjo.  Vėliau rašytojui vidinę įtampą ir nesaugumo jausmą stiprino baimė, kad nebūtų paveldėjęs motinos psichinės ligos. </a:t>
            </a:r>
          </a:p>
          <a:p>
            <a:endParaRPr lang="lt-LT" sz="2000" smtClean="0"/>
          </a:p>
          <a:p>
            <a:endParaRPr lang="lt-LT" sz="2000" smtClean="0"/>
          </a:p>
          <a:p>
            <a:r>
              <a:rPr lang="lt-LT" sz="2000" i="1" smtClean="0">
                <a:solidFill>
                  <a:srgbClr val="C07B8A"/>
                </a:solidFill>
              </a:rPr>
              <a:t>“Netrukus nustojau savo motinos. Ją mylėjau. Ji mokė mane kalbų ir vakarais pasakodavo keistas improvizacijas. Mano motina neišlaikė revoliucijos meto. Ji išėjo iš proto.”</a:t>
            </a:r>
          </a:p>
          <a:p>
            <a:endParaRPr lang="lt-LT" sz="2000" smtClean="0"/>
          </a:p>
          <a:p>
            <a:endParaRPr lang="lt-LT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Mokslai ir darbas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000" smtClean="0"/>
              <a:t>Būsimasis rašytojas</a:t>
            </a:r>
            <a:r>
              <a:rPr lang="en-US" sz="2000" smtClean="0"/>
              <a:t> gyveno ir dirbo Kaune, </a:t>
            </a:r>
            <a:r>
              <a:rPr lang="lt-LT" sz="2000" smtClean="0"/>
              <a:t>vėliau Vilniuje.  Studijavo teisę ir mediciną, lankė dramos studiją, tapo aktoriumi, režisavo spektaklius, redagavo sieninį teatro laikraštį.  Jis nebaigė universiteto ir humanitarinį išsilavinimą įgijo pats. </a:t>
            </a:r>
          </a:p>
          <a:p>
            <a:endParaRPr lang="lt-LT" sz="2000" smtClean="0"/>
          </a:p>
          <a:p>
            <a:endParaRPr lang="lt-LT" sz="2000" smtClean="0"/>
          </a:p>
        </p:txBody>
      </p:sp>
      <p:pic>
        <p:nvPicPr>
          <p:cNvPr id="17411" name="Picture 3" descr="ddd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286125"/>
            <a:ext cx="3735387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untitled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3357563"/>
            <a:ext cx="3900487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smtClean="0"/>
              <a:t>Aktoriai A. Škėma ir A. Brinka</a:t>
            </a:r>
          </a:p>
        </p:txBody>
      </p:sp>
      <p:pic>
        <p:nvPicPr>
          <p:cNvPr id="18434" name="Content Placeholder 3" descr="ghkjhj.bmp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73163" y="1600200"/>
            <a:ext cx="60356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smtClean="0"/>
              <a:t>Meno sambūrio "Klumpės" įkūrėjai. Pirmas iš kairės - Antanas Škėma</a:t>
            </a:r>
            <a:endParaRPr lang="lt-LT" sz="3200" smtClean="0"/>
          </a:p>
        </p:txBody>
      </p:sp>
      <p:pic>
        <p:nvPicPr>
          <p:cNvPr id="19458" name="Content Placeholder 3" descr="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71625" y="2143125"/>
            <a:ext cx="4794250" cy="3956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Skaudžios patirtys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lt-LT" sz="2000" dirty="0" smtClean="0"/>
              <a:t>A. Škėma ne kartą buvo nukentėjęs nuo bolševikų. 1941 m. birželio 23 d. dalyvavo ginkluotame  sukilime prieš sovietų okupantus. Į rašytojo sąmonę giliai įsiveržė Pirmojo ir Antrojo pasaulinių karų patirtys, kuriose atsiskleidė žmogaus gyvenimo trapumas ir tragizmas.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lt-LT" dirty="0" smtClean="0"/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lt-LT" sz="20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“...vaidinau linksmą vaidmenį spektaklyje vaikams. Salėje buvo keli žiūrovai. Užkulisyje – mirtina tyla. Gatvėje stovėjo sunkvežimis, į kurį sugrūdo surištomis rankomis du puikius vyrus, teatro darbininkus. Šis momentas mane galutinai įtikino grotesko ir tragizmo paralelizmu.”</a:t>
            </a:r>
            <a:endParaRPr lang="lt-LT" sz="20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Rašytojo asmenybė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000" smtClean="0"/>
              <a:t>A. Škėma – maištingas tiesos ieškotojas.  Jis nesiekė karjeros, patogios buities, gyvenimo tikslu laikė kūrybą. Kūrėjas nemėgo kritikos ir labai jautriai į ją reagavo.  Ne viskas jo gyvenime verta pasig</a:t>
            </a:r>
            <a:r>
              <a:rPr lang="lt-LT" sz="2000" smtClean="0">
                <a:latin typeface="Arial" charset="0"/>
              </a:rPr>
              <a:t>ė</a:t>
            </a:r>
            <a:r>
              <a:rPr lang="lt-LT" sz="2000" smtClean="0"/>
              <a:t>rėjimo, tačiau dėl vieno dalyko galime būti tikri – rašytojas visuomet kalbėjo iš širdies, neveidmainiaudamas ir nebijodamas atkirčio.</a:t>
            </a:r>
          </a:p>
          <a:p>
            <a:endParaRPr lang="lt-LT" sz="2000" smtClean="0"/>
          </a:p>
          <a:p>
            <a:r>
              <a:rPr lang="lt-LT" sz="2000" i="1" smtClean="0">
                <a:solidFill>
                  <a:srgbClr val="C07B8A"/>
                </a:solidFill>
              </a:rPr>
              <a:t>J. Blekaitis sakė, jog Škėma, “visuomet buvo pasiruošęs kovoti už tai, ką laikė tiesa, nesvarbu, kad dėl to karštumo galėjo ir klysti. Sakykite verčiau – Donkichotas, bet ne cinikas.”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Content Placeholder 3" descr="klll.bmp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57313" y="642938"/>
            <a:ext cx="6240462" cy="53387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7467600" cy="1143000"/>
          </a:xfrm>
        </p:spPr>
        <p:txBody>
          <a:bodyPr/>
          <a:lstStyle/>
          <a:p>
            <a:r>
              <a:rPr lang="lt-LT" sz="3600" smtClean="0"/>
              <a:t>Literatūros šaltiniai: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7467600" cy="4525963"/>
          </a:xfrm>
        </p:spPr>
        <p:txBody>
          <a:bodyPr/>
          <a:lstStyle/>
          <a:p>
            <a:r>
              <a:rPr lang="lt-LT" sz="2000" smtClean="0"/>
              <a:t>Loreta Mačianskaitė “Antanas Škėma”</a:t>
            </a:r>
          </a:p>
          <a:p>
            <a:r>
              <a:rPr lang="lt-LT" sz="2000" smtClean="0"/>
              <a:t>Literatūra XI-XII klasei</a:t>
            </a:r>
          </a:p>
          <a:p>
            <a:r>
              <a:rPr lang="lt-LT" sz="2000" smtClean="0">
                <a:hlinkClick r:id="rId2"/>
              </a:rPr>
              <a:t>www.google.com</a:t>
            </a:r>
            <a:endParaRPr lang="lt-LT" sz="2000" smtClean="0"/>
          </a:p>
          <a:p>
            <a:r>
              <a:rPr lang="lt-LT" sz="2000" smtClean="0"/>
              <a:t>http://lt.wikipedia.org/wiki/Antanas_%C5%A0k%C4%97ma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180</TotalTime>
  <Words>387</Words>
  <Application>Microsoft Office PowerPoint</Application>
  <PresentationFormat>Demonstracija ekrane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Technic</vt:lpstr>
      <vt:lpstr>Antanas Škėma (1911m.-1961m.)</vt:lpstr>
      <vt:lpstr>Kas jis? </vt:lpstr>
      <vt:lpstr>Svarbiausi biografijos momentai </vt:lpstr>
      <vt:lpstr>Svarbiausi biografijos momentai  </vt:lpstr>
      <vt:lpstr>Mokslai ir darbas</vt:lpstr>
      <vt:lpstr>Aktoriai A. Škėma ir A. Brinka</vt:lpstr>
      <vt:lpstr>Meno sambūrio "Klumpės" įkūrėjai. Pirmas iš kairės - Antanas Škėma</vt:lpstr>
      <vt:lpstr>Skaudžios patirtys</vt:lpstr>
      <vt:lpstr>Rašytojo asmenybė</vt:lpstr>
      <vt:lpstr>Skaidrė 10</vt:lpstr>
      <vt:lpstr>Literatūros šaltiniai: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Antanas Škėma (1911m.-1961m.)</dc:title>
  <dc:creator>DPC</dc:creator>
  <cp:lastModifiedBy>Mokytoja</cp:lastModifiedBy>
  <cp:revision>21</cp:revision>
  <dcterms:created xsi:type="dcterms:W3CDTF">2010-11-20T09:35:48Z</dcterms:created>
  <dcterms:modified xsi:type="dcterms:W3CDTF">2010-11-22T06:56:14Z</dcterms:modified>
</cp:coreProperties>
</file>