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1" r:id="rId6"/>
    <p:sldId id="264" r:id="rId7"/>
    <p:sldId id="265" r:id="rId8"/>
    <p:sldId id="262"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94660"/>
  </p:normalViewPr>
  <p:slideViewPr>
    <p:cSldViewPr>
      <p:cViewPr varScale="1">
        <p:scale>
          <a:sx n="73" d="100"/>
          <a:sy n="73" d="100"/>
        </p:scale>
        <p:origin x="-106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39FB32-FCE8-469B-8205-DE3482E0AFAC}" type="doc">
      <dgm:prSet loTypeId="urn:microsoft.com/office/officeart/2005/8/layout/orgChart1" loCatId="hierarchy" qsTypeId="urn:microsoft.com/office/officeart/2005/8/quickstyle/3d1" qsCatId="3D" csTypeId="urn:microsoft.com/office/officeart/2005/8/colors/accent0_3" csCatId="mainScheme" phldr="1"/>
      <dgm:spPr/>
      <dgm:t>
        <a:bodyPr/>
        <a:lstStyle/>
        <a:p>
          <a:endParaRPr lang="en-GB"/>
        </a:p>
      </dgm:t>
    </dgm:pt>
    <dgm:pt modelId="{8ED70CAD-F709-4A93-9DFE-9EA54B13233F}">
      <dgm:prSet phldrT="[Text]"/>
      <dgm:spPr/>
      <dgm:t>
        <a:bodyPr/>
        <a:lstStyle/>
        <a:p>
          <a:r>
            <a:rPr lang="lt-LT" dirty="0" smtClean="0"/>
            <a:t>Kitataučiai</a:t>
          </a:r>
          <a:endParaRPr lang="en-GB" dirty="0"/>
        </a:p>
      </dgm:t>
    </dgm:pt>
    <dgm:pt modelId="{BB960BB2-138B-4676-AD26-B80EDB76226A}" type="parTrans" cxnId="{3A9EA8FE-F614-44CA-A2BC-B1598A3B738C}">
      <dgm:prSet/>
      <dgm:spPr/>
      <dgm:t>
        <a:bodyPr/>
        <a:lstStyle/>
        <a:p>
          <a:endParaRPr lang="en-GB"/>
        </a:p>
      </dgm:t>
    </dgm:pt>
    <dgm:pt modelId="{DF65917C-E434-4721-B6B8-E7412F57A3BE}" type="sibTrans" cxnId="{3A9EA8FE-F614-44CA-A2BC-B1598A3B738C}">
      <dgm:prSet/>
      <dgm:spPr/>
      <dgm:t>
        <a:bodyPr/>
        <a:lstStyle/>
        <a:p>
          <a:endParaRPr lang="en-GB"/>
        </a:p>
      </dgm:t>
    </dgm:pt>
    <dgm:pt modelId="{744691AC-51A0-4F28-97E2-6CD9BB2E69C4}" type="asst">
      <dgm:prSet phldrT="[Text]"/>
      <dgm:spPr/>
      <dgm:t>
        <a:bodyPr/>
        <a:lstStyle/>
        <a:p>
          <a:r>
            <a:rPr lang="lt-LT" dirty="0" smtClean="0"/>
            <a:t>Vokiečiai</a:t>
          </a:r>
          <a:endParaRPr lang="en-GB" dirty="0"/>
        </a:p>
      </dgm:t>
    </dgm:pt>
    <dgm:pt modelId="{F2CADD86-26C1-484B-BA37-687B6B0B62BE}" type="parTrans" cxnId="{34ACC7AF-FC73-4CCB-B0A7-90BE328F10F7}">
      <dgm:prSet/>
      <dgm:spPr/>
      <dgm:t>
        <a:bodyPr/>
        <a:lstStyle/>
        <a:p>
          <a:endParaRPr lang="en-GB"/>
        </a:p>
      </dgm:t>
    </dgm:pt>
    <dgm:pt modelId="{CB6BCB9F-FFAC-4564-8ABB-E8355C923FD5}" type="sibTrans" cxnId="{34ACC7AF-FC73-4CCB-B0A7-90BE328F10F7}">
      <dgm:prSet/>
      <dgm:spPr/>
      <dgm:t>
        <a:bodyPr/>
        <a:lstStyle/>
        <a:p>
          <a:endParaRPr lang="en-GB"/>
        </a:p>
      </dgm:t>
    </dgm:pt>
    <dgm:pt modelId="{3751AE14-DE5E-4974-8B45-829ABDFE5056}">
      <dgm:prSet phldrT="[Text]"/>
      <dgm:spPr/>
      <dgm:t>
        <a:bodyPr/>
        <a:lstStyle/>
        <a:p>
          <a:r>
            <a:rPr lang="lt-LT" dirty="0" smtClean="0"/>
            <a:t>Lenkai</a:t>
          </a:r>
          <a:endParaRPr lang="en-GB" dirty="0"/>
        </a:p>
      </dgm:t>
    </dgm:pt>
    <dgm:pt modelId="{D5F4717F-3F24-4466-8FBB-90B2AB9A2923}" type="parTrans" cxnId="{187BBEF5-3BD7-48F6-BB48-3E55384703C1}">
      <dgm:prSet/>
      <dgm:spPr/>
      <dgm:t>
        <a:bodyPr/>
        <a:lstStyle/>
        <a:p>
          <a:endParaRPr lang="en-GB"/>
        </a:p>
      </dgm:t>
    </dgm:pt>
    <dgm:pt modelId="{E3E54D63-D441-47E3-887E-31FE88C9DAEB}" type="sibTrans" cxnId="{187BBEF5-3BD7-48F6-BB48-3E55384703C1}">
      <dgm:prSet/>
      <dgm:spPr/>
      <dgm:t>
        <a:bodyPr/>
        <a:lstStyle/>
        <a:p>
          <a:endParaRPr lang="en-GB"/>
        </a:p>
      </dgm:t>
    </dgm:pt>
    <dgm:pt modelId="{85165BBC-E07C-4B30-9859-AEC31CE55777}">
      <dgm:prSet phldrT="[Text]"/>
      <dgm:spPr/>
      <dgm:t>
        <a:bodyPr/>
        <a:lstStyle/>
        <a:p>
          <a:r>
            <a:rPr lang="lt-LT" dirty="0" smtClean="0"/>
            <a:t>Prancūzai</a:t>
          </a:r>
          <a:endParaRPr lang="en-GB" dirty="0"/>
        </a:p>
      </dgm:t>
    </dgm:pt>
    <dgm:pt modelId="{2F54C95E-3687-4DFF-A49A-3EAA9E4A557F}" type="parTrans" cxnId="{01052C40-A5B3-419F-892B-492D5DFCAD25}">
      <dgm:prSet/>
      <dgm:spPr/>
      <dgm:t>
        <a:bodyPr/>
        <a:lstStyle/>
        <a:p>
          <a:endParaRPr lang="en-GB"/>
        </a:p>
      </dgm:t>
    </dgm:pt>
    <dgm:pt modelId="{14605BED-A6DC-468E-AB99-F3268D566942}" type="sibTrans" cxnId="{01052C40-A5B3-419F-892B-492D5DFCAD25}">
      <dgm:prSet/>
      <dgm:spPr/>
      <dgm:t>
        <a:bodyPr/>
        <a:lstStyle/>
        <a:p>
          <a:endParaRPr lang="en-GB"/>
        </a:p>
      </dgm:t>
    </dgm:pt>
    <dgm:pt modelId="{86B21B35-8830-45C0-9F55-2A5D8A79DC05}">
      <dgm:prSet phldrT="[Text]"/>
      <dgm:spPr/>
      <dgm:t>
        <a:bodyPr/>
        <a:lstStyle/>
        <a:p>
          <a:r>
            <a:rPr lang="lt-LT" dirty="0" smtClean="0"/>
            <a:t>Gudai</a:t>
          </a:r>
          <a:endParaRPr lang="en-GB" dirty="0"/>
        </a:p>
      </dgm:t>
    </dgm:pt>
    <dgm:pt modelId="{79B408AD-D71C-475E-A511-A402BECBF0AF}" type="parTrans" cxnId="{4678CBE0-E1F9-4AA9-A339-70881D5AF2C6}">
      <dgm:prSet/>
      <dgm:spPr/>
      <dgm:t>
        <a:bodyPr/>
        <a:lstStyle/>
        <a:p>
          <a:endParaRPr lang="en-GB"/>
        </a:p>
      </dgm:t>
    </dgm:pt>
    <dgm:pt modelId="{6CC7D69A-3340-4D7C-B31E-82446776FE37}" type="sibTrans" cxnId="{4678CBE0-E1F9-4AA9-A339-70881D5AF2C6}">
      <dgm:prSet/>
      <dgm:spPr/>
      <dgm:t>
        <a:bodyPr/>
        <a:lstStyle/>
        <a:p>
          <a:endParaRPr lang="en-GB"/>
        </a:p>
      </dgm:t>
    </dgm:pt>
    <dgm:pt modelId="{EC90EFDD-AA11-460F-AA5E-52AFF0847DF8}" type="asst">
      <dgm:prSet/>
      <dgm:spPr/>
      <dgm:t>
        <a:bodyPr/>
        <a:lstStyle/>
        <a:p>
          <a:r>
            <a:rPr lang="lt-LT" dirty="0" smtClean="0"/>
            <a:t>Žydai</a:t>
          </a:r>
          <a:endParaRPr lang="en-GB" dirty="0"/>
        </a:p>
      </dgm:t>
    </dgm:pt>
    <dgm:pt modelId="{ADC121EE-7EFB-4DB8-9715-AC1DF8C004E7}" type="parTrans" cxnId="{8A38FBDA-7233-48BD-87F0-BCE377ABAD06}">
      <dgm:prSet/>
      <dgm:spPr/>
      <dgm:t>
        <a:bodyPr/>
        <a:lstStyle/>
        <a:p>
          <a:endParaRPr lang="en-GB"/>
        </a:p>
      </dgm:t>
    </dgm:pt>
    <dgm:pt modelId="{4BEFC39E-9BA9-46D6-8905-637BA05D2C51}" type="sibTrans" cxnId="{8A38FBDA-7233-48BD-87F0-BCE377ABAD06}">
      <dgm:prSet/>
      <dgm:spPr/>
      <dgm:t>
        <a:bodyPr/>
        <a:lstStyle/>
        <a:p>
          <a:endParaRPr lang="en-GB"/>
        </a:p>
      </dgm:t>
    </dgm:pt>
    <dgm:pt modelId="{FB1AEA9C-7354-4911-A9DE-B643A343274F}" type="pres">
      <dgm:prSet presAssocID="{EA39FB32-FCE8-469B-8205-DE3482E0AFAC}" presName="hierChild1" presStyleCnt="0">
        <dgm:presLayoutVars>
          <dgm:orgChart val="1"/>
          <dgm:chPref val="1"/>
          <dgm:dir/>
          <dgm:animOne val="branch"/>
          <dgm:animLvl val="lvl"/>
          <dgm:resizeHandles/>
        </dgm:presLayoutVars>
      </dgm:prSet>
      <dgm:spPr/>
      <dgm:t>
        <a:bodyPr/>
        <a:lstStyle/>
        <a:p>
          <a:endParaRPr lang="en-GB"/>
        </a:p>
      </dgm:t>
    </dgm:pt>
    <dgm:pt modelId="{2E0E93B4-7773-4D61-9182-8BE94D62202E}" type="pres">
      <dgm:prSet presAssocID="{8ED70CAD-F709-4A93-9DFE-9EA54B13233F}" presName="hierRoot1" presStyleCnt="0">
        <dgm:presLayoutVars>
          <dgm:hierBranch val="init"/>
        </dgm:presLayoutVars>
      </dgm:prSet>
      <dgm:spPr/>
    </dgm:pt>
    <dgm:pt modelId="{6F838E04-EF49-4BBA-992A-9C39E11F7246}" type="pres">
      <dgm:prSet presAssocID="{8ED70CAD-F709-4A93-9DFE-9EA54B13233F}" presName="rootComposite1" presStyleCnt="0"/>
      <dgm:spPr/>
    </dgm:pt>
    <dgm:pt modelId="{3883F278-C86A-4BF9-8DCC-58AA37D92A21}" type="pres">
      <dgm:prSet presAssocID="{8ED70CAD-F709-4A93-9DFE-9EA54B13233F}" presName="rootText1" presStyleLbl="node0" presStyleIdx="0" presStyleCnt="1" custScaleX="125417" custScaleY="101576">
        <dgm:presLayoutVars>
          <dgm:chPref val="3"/>
        </dgm:presLayoutVars>
      </dgm:prSet>
      <dgm:spPr/>
      <dgm:t>
        <a:bodyPr/>
        <a:lstStyle/>
        <a:p>
          <a:endParaRPr lang="en-GB"/>
        </a:p>
      </dgm:t>
    </dgm:pt>
    <dgm:pt modelId="{1902E5EE-535D-4D59-988B-EC2A11875543}" type="pres">
      <dgm:prSet presAssocID="{8ED70CAD-F709-4A93-9DFE-9EA54B13233F}" presName="rootConnector1" presStyleLbl="node1" presStyleIdx="0" presStyleCnt="0"/>
      <dgm:spPr/>
      <dgm:t>
        <a:bodyPr/>
        <a:lstStyle/>
        <a:p>
          <a:endParaRPr lang="en-GB"/>
        </a:p>
      </dgm:t>
    </dgm:pt>
    <dgm:pt modelId="{405A3968-B249-4DED-A384-29BF5F9446B9}" type="pres">
      <dgm:prSet presAssocID="{8ED70CAD-F709-4A93-9DFE-9EA54B13233F}" presName="hierChild2" presStyleCnt="0"/>
      <dgm:spPr/>
    </dgm:pt>
    <dgm:pt modelId="{3B7E8A82-BD19-4C0F-AC0C-F50C95457D83}" type="pres">
      <dgm:prSet presAssocID="{D5F4717F-3F24-4466-8FBB-90B2AB9A2923}" presName="Name37" presStyleLbl="parChTrans1D2" presStyleIdx="0" presStyleCnt="5"/>
      <dgm:spPr/>
      <dgm:t>
        <a:bodyPr/>
        <a:lstStyle/>
        <a:p>
          <a:endParaRPr lang="en-GB"/>
        </a:p>
      </dgm:t>
    </dgm:pt>
    <dgm:pt modelId="{6FB221F9-F9FE-4E71-8BFB-7D523274C1F3}" type="pres">
      <dgm:prSet presAssocID="{3751AE14-DE5E-4974-8B45-829ABDFE5056}" presName="hierRoot2" presStyleCnt="0">
        <dgm:presLayoutVars>
          <dgm:hierBranch val="init"/>
        </dgm:presLayoutVars>
      </dgm:prSet>
      <dgm:spPr/>
    </dgm:pt>
    <dgm:pt modelId="{9FCEDB43-ABBC-4807-8BBD-6F0389D1FEC9}" type="pres">
      <dgm:prSet presAssocID="{3751AE14-DE5E-4974-8B45-829ABDFE5056}" presName="rootComposite" presStyleCnt="0"/>
      <dgm:spPr/>
    </dgm:pt>
    <dgm:pt modelId="{3D842E70-DEC5-4FA4-9AB1-6437E467F0CF}" type="pres">
      <dgm:prSet presAssocID="{3751AE14-DE5E-4974-8B45-829ABDFE5056}" presName="rootText" presStyleLbl="node2" presStyleIdx="0" presStyleCnt="3">
        <dgm:presLayoutVars>
          <dgm:chPref val="3"/>
        </dgm:presLayoutVars>
      </dgm:prSet>
      <dgm:spPr/>
      <dgm:t>
        <a:bodyPr/>
        <a:lstStyle/>
        <a:p>
          <a:endParaRPr lang="en-GB"/>
        </a:p>
      </dgm:t>
    </dgm:pt>
    <dgm:pt modelId="{A51D7E7E-807B-430D-8485-B1321E031445}" type="pres">
      <dgm:prSet presAssocID="{3751AE14-DE5E-4974-8B45-829ABDFE5056}" presName="rootConnector" presStyleLbl="node2" presStyleIdx="0" presStyleCnt="3"/>
      <dgm:spPr/>
      <dgm:t>
        <a:bodyPr/>
        <a:lstStyle/>
        <a:p>
          <a:endParaRPr lang="en-GB"/>
        </a:p>
      </dgm:t>
    </dgm:pt>
    <dgm:pt modelId="{4187F356-BCFE-41B7-BEF9-F2884754A79A}" type="pres">
      <dgm:prSet presAssocID="{3751AE14-DE5E-4974-8B45-829ABDFE5056}" presName="hierChild4" presStyleCnt="0"/>
      <dgm:spPr/>
    </dgm:pt>
    <dgm:pt modelId="{8E8BE5EF-0A45-424D-B1F7-429CA873226D}" type="pres">
      <dgm:prSet presAssocID="{3751AE14-DE5E-4974-8B45-829ABDFE5056}" presName="hierChild5" presStyleCnt="0"/>
      <dgm:spPr/>
    </dgm:pt>
    <dgm:pt modelId="{B2A963EF-2C6A-4B6C-8D7C-937071D9EA38}" type="pres">
      <dgm:prSet presAssocID="{2F54C95E-3687-4DFF-A49A-3EAA9E4A557F}" presName="Name37" presStyleLbl="parChTrans1D2" presStyleIdx="1" presStyleCnt="5"/>
      <dgm:spPr/>
      <dgm:t>
        <a:bodyPr/>
        <a:lstStyle/>
        <a:p>
          <a:endParaRPr lang="en-GB"/>
        </a:p>
      </dgm:t>
    </dgm:pt>
    <dgm:pt modelId="{3A242EEA-0205-419B-8906-55D16EB729D8}" type="pres">
      <dgm:prSet presAssocID="{85165BBC-E07C-4B30-9859-AEC31CE55777}" presName="hierRoot2" presStyleCnt="0">
        <dgm:presLayoutVars>
          <dgm:hierBranch val="init"/>
        </dgm:presLayoutVars>
      </dgm:prSet>
      <dgm:spPr/>
    </dgm:pt>
    <dgm:pt modelId="{40853029-4E00-4B75-BDFD-E4FA7DE9B711}" type="pres">
      <dgm:prSet presAssocID="{85165BBC-E07C-4B30-9859-AEC31CE55777}" presName="rootComposite" presStyleCnt="0"/>
      <dgm:spPr/>
    </dgm:pt>
    <dgm:pt modelId="{AFA5CCC8-091D-4F0E-874C-8C6679066447}" type="pres">
      <dgm:prSet presAssocID="{85165BBC-E07C-4B30-9859-AEC31CE55777}" presName="rootText" presStyleLbl="node2" presStyleIdx="1" presStyleCnt="3">
        <dgm:presLayoutVars>
          <dgm:chPref val="3"/>
        </dgm:presLayoutVars>
      </dgm:prSet>
      <dgm:spPr/>
      <dgm:t>
        <a:bodyPr/>
        <a:lstStyle/>
        <a:p>
          <a:endParaRPr lang="en-GB"/>
        </a:p>
      </dgm:t>
    </dgm:pt>
    <dgm:pt modelId="{16566932-511E-4086-A7D8-9E2BD9C5E634}" type="pres">
      <dgm:prSet presAssocID="{85165BBC-E07C-4B30-9859-AEC31CE55777}" presName="rootConnector" presStyleLbl="node2" presStyleIdx="1" presStyleCnt="3"/>
      <dgm:spPr/>
      <dgm:t>
        <a:bodyPr/>
        <a:lstStyle/>
        <a:p>
          <a:endParaRPr lang="en-GB"/>
        </a:p>
      </dgm:t>
    </dgm:pt>
    <dgm:pt modelId="{45D1AA24-D0F9-43DD-B197-167158F934BD}" type="pres">
      <dgm:prSet presAssocID="{85165BBC-E07C-4B30-9859-AEC31CE55777}" presName="hierChild4" presStyleCnt="0"/>
      <dgm:spPr/>
    </dgm:pt>
    <dgm:pt modelId="{A3A7E75D-6E53-4B67-9B89-E9C6CEDF432A}" type="pres">
      <dgm:prSet presAssocID="{85165BBC-E07C-4B30-9859-AEC31CE55777}" presName="hierChild5" presStyleCnt="0"/>
      <dgm:spPr/>
    </dgm:pt>
    <dgm:pt modelId="{1F4CC15B-6C10-4DBF-8B63-ED2E864E33F1}" type="pres">
      <dgm:prSet presAssocID="{79B408AD-D71C-475E-A511-A402BECBF0AF}" presName="Name37" presStyleLbl="parChTrans1D2" presStyleIdx="2" presStyleCnt="5"/>
      <dgm:spPr/>
      <dgm:t>
        <a:bodyPr/>
        <a:lstStyle/>
        <a:p>
          <a:endParaRPr lang="en-GB"/>
        </a:p>
      </dgm:t>
    </dgm:pt>
    <dgm:pt modelId="{E35B426A-6D16-435A-9964-98D37CB5655D}" type="pres">
      <dgm:prSet presAssocID="{86B21B35-8830-45C0-9F55-2A5D8A79DC05}" presName="hierRoot2" presStyleCnt="0">
        <dgm:presLayoutVars>
          <dgm:hierBranch val="init"/>
        </dgm:presLayoutVars>
      </dgm:prSet>
      <dgm:spPr/>
    </dgm:pt>
    <dgm:pt modelId="{35A46DF1-B03E-46F2-89DD-13026F0EDDAD}" type="pres">
      <dgm:prSet presAssocID="{86B21B35-8830-45C0-9F55-2A5D8A79DC05}" presName="rootComposite" presStyleCnt="0"/>
      <dgm:spPr/>
    </dgm:pt>
    <dgm:pt modelId="{051D9B12-F4B4-4ECF-8318-516C9347C751}" type="pres">
      <dgm:prSet presAssocID="{86B21B35-8830-45C0-9F55-2A5D8A79DC05}" presName="rootText" presStyleLbl="node2" presStyleIdx="2" presStyleCnt="3">
        <dgm:presLayoutVars>
          <dgm:chPref val="3"/>
        </dgm:presLayoutVars>
      </dgm:prSet>
      <dgm:spPr/>
      <dgm:t>
        <a:bodyPr/>
        <a:lstStyle/>
        <a:p>
          <a:endParaRPr lang="en-GB"/>
        </a:p>
      </dgm:t>
    </dgm:pt>
    <dgm:pt modelId="{DCDAD0B1-F796-486D-86FF-4A86A6169A5E}" type="pres">
      <dgm:prSet presAssocID="{86B21B35-8830-45C0-9F55-2A5D8A79DC05}" presName="rootConnector" presStyleLbl="node2" presStyleIdx="2" presStyleCnt="3"/>
      <dgm:spPr/>
      <dgm:t>
        <a:bodyPr/>
        <a:lstStyle/>
        <a:p>
          <a:endParaRPr lang="en-GB"/>
        </a:p>
      </dgm:t>
    </dgm:pt>
    <dgm:pt modelId="{16952158-A912-40A7-AA80-9DE0ED486FDB}" type="pres">
      <dgm:prSet presAssocID="{86B21B35-8830-45C0-9F55-2A5D8A79DC05}" presName="hierChild4" presStyleCnt="0"/>
      <dgm:spPr/>
    </dgm:pt>
    <dgm:pt modelId="{8B41B874-98FC-4710-837C-1E0372A294E0}" type="pres">
      <dgm:prSet presAssocID="{86B21B35-8830-45C0-9F55-2A5D8A79DC05}" presName="hierChild5" presStyleCnt="0"/>
      <dgm:spPr/>
    </dgm:pt>
    <dgm:pt modelId="{B24D592A-C8D9-4E1B-B217-D7FAE6DB885B}" type="pres">
      <dgm:prSet presAssocID="{8ED70CAD-F709-4A93-9DFE-9EA54B13233F}" presName="hierChild3" presStyleCnt="0"/>
      <dgm:spPr/>
    </dgm:pt>
    <dgm:pt modelId="{3653D437-CA9A-443F-8BC3-0B82CD4743DC}" type="pres">
      <dgm:prSet presAssocID="{F2CADD86-26C1-484B-BA37-687B6B0B62BE}" presName="Name111" presStyleLbl="parChTrans1D2" presStyleIdx="3" presStyleCnt="5"/>
      <dgm:spPr/>
      <dgm:t>
        <a:bodyPr/>
        <a:lstStyle/>
        <a:p>
          <a:endParaRPr lang="en-GB"/>
        </a:p>
      </dgm:t>
    </dgm:pt>
    <dgm:pt modelId="{1320D735-17BE-43A2-B848-EB11D9781A48}" type="pres">
      <dgm:prSet presAssocID="{744691AC-51A0-4F28-97E2-6CD9BB2E69C4}" presName="hierRoot3" presStyleCnt="0">
        <dgm:presLayoutVars>
          <dgm:hierBranch val="init"/>
        </dgm:presLayoutVars>
      </dgm:prSet>
      <dgm:spPr/>
    </dgm:pt>
    <dgm:pt modelId="{1AF93115-2032-4553-B7E0-4A049F8BC24C}" type="pres">
      <dgm:prSet presAssocID="{744691AC-51A0-4F28-97E2-6CD9BB2E69C4}" presName="rootComposite3" presStyleCnt="0"/>
      <dgm:spPr/>
    </dgm:pt>
    <dgm:pt modelId="{0591D33C-8BBE-454B-A4AE-6E8EB48FBD7F}" type="pres">
      <dgm:prSet presAssocID="{744691AC-51A0-4F28-97E2-6CD9BB2E69C4}" presName="rootText3" presStyleLbl="asst1" presStyleIdx="0" presStyleCnt="2">
        <dgm:presLayoutVars>
          <dgm:chPref val="3"/>
        </dgm:presLayoutVars>
      </dgm:prSet>
      <dgm:spPr/>
      <dgm:t>
        <a:bodyPr/>
        <a:lstStyle/>
        <a:p>
          <a:endParaRPr lang="en-GB"/>
        </a:p>
      </dgm:t>
    </dgm:pt>
    <dgm:pt modelId="{36A9F947-4DE1-4C94-8891-25A1C55D0C22}" type="pres">
      <dgm:prSet presAssocID="{744691AC-51A0-4F28-97E2-6CD9BB2E69C4}" presName="rootConnector3" presStyleLbl="asst1" presStyleIdx="0" presStyleCnt="2"/>
      <dgm:spPr/>
      <dgm:t>
        <a:bodyPr/>
        <a:lstStyle/>
        <a:p>
          <a:endParaRPr lang="en-GB"/>
        </a:p>
      </dgm:t>
    </dgm:pt>
    <dgm:pt modelId="{A5FEE852-316F-4FB9-82FA-68F710263EBB}" type="pres">
      <dgm:prSet presAssocID="{744691AC-51A0-4F28-97E2-6CD9BB2E69C4}" presName="hierChild6" presStyleCnt="0"/>
      <dgm:spPr/>
    </dgm:pt>
    <dgm:pt modelId="{36596F4B-5911-45D9-AFD1-4706666D0692}" type="pres">
      <dgm:prSet presAssocID="{744691AC-51A0-4F28-97E2-6CD9BB2E69C4}" presName="hierChild7" presStyleCnt="0"/>
      <dgm:spPr/>
    </dgm:pt>
    <dgm:pt modelId="{036461E1-2A8E-4518-9BE7-A30E1CB3244F}" type="pres">
      <dgm:prSet presAssocID="{ADC121EE-7EFB-4DB8-9715-AC1DF8C004E7}" presName="Name111" presStyleLbl="parChTrans1D2" presStyleIdx="4" presStyleCnt="5"/>
      <dgm:spPr/>
    </dgm:pt>
    <dgm:pt modelId="{14FF31E1-D2D4-46B2-A0A7-E6F59CF6D04E}" type="pres">
      <dgm:prSet presAssocID="{EC90EFDD-AA11-460F-AA5E-52AFF0847DF8}" presName="hierRoot3" presStyleCnt="0">
        <dgm:presLayoutVars>
          <dgm:hierBranch val="init"/>
        </dgm:presLayoutVars>
      </dgm:prSet>
      <dgm:spPr/>
    </dgm:pt>
    <dgm:pt modelId="{0808BBD5-3544-465D-85B8-A95908E6F3BE}" type="pres">
      <dgm:prSet presAssocID="{EC90EFDD-AA11-460F-AA5E-52AFF0847DF8}" presName="rootComposite3" presStyleCnt="0"/>
      <dgm:spPr/>
    </dgm:pt>
    <dgm:pt modelId="{211321F0-283D-47FB-9D5A-409BB4B8DB98}" type="pres">
      <dgm:prSet presAssocID="{EC90EFDD-AA11-460F-AA5E-52AFF0847DF8}" presName="rootText3" presStyleLbl="asst1" presStyleIdx="1" presStyleCnt="2">
        <dgm:presLayoutVars>
          <dgm:chPref val="3"/>
        </dgm:presLayoutVars>
      </dgm:prSet>
      <dgm:spPr/>
    </dgm:pt>
    <dgm:pt modelId="{714AFFE4-2773-4C9F-AD8E-9CDFEAEAB4F5}" type="pres">
      <dgm:prSet presAssocID="{EC90EFDD-AA11-460F-AA5E-52AFF0847DF8}" presName="rootConnector3" presStyleLbl="asst1" presStyleIdx="1" presStyleCnt="2"/>
      <dgm:spPr/>
    </dgm:pt>
    <dgm:pt modelId="{3B912E59-836F-41C7-8D2C-3C40119FE8B6}" type="pres">
      <dgm:prSet presAssocID="{EC90EFDD-AA11-460F-AA5E-52AFF0847DF8}" presName="hierChild6" presStyleCnt="0"/>
      <dgm:spPr/>
    </dgm:pt>
    <dgm:pt modelId="{35F37777-D1F6-4669-813F-ECA3DC5D4DF4}" type="pres">
      <dgm:prSet presAssocID="{EC90EFDD-AA11-460F-AA5E-52AFF0847DF8}" presName="hierChild7" presStyleCnt="0"/>
      <dgm:spPr/>
    </dgm:pt>
  </dgm:ptLst>
  <dgm:cxnLst>
    <dgm:cxn modelId="{D79F4922-6AEA-49AA-AAB7-0AF5B85A9FC4}" type="presOf" srcId="{744691AC-51A0-4F28-97E2-6CD9BB2E69C4}" destId="{0591D33C-8BBE-454B-A4AE-6E8EB48FBD7F}" srcOrd="0" destOrd="0" presId="urn:microsoft.com/office/officeart/2005/8/layout/orgChart1"/>
    <dgm:cxn modelId="{8A38FBDA-7233-48BD-87F0-BCE377ABAD06}" srcId="{8ED70CAD-F709-4A93-9DFE-9EA54B13233F}" destId="{EC90EFDD-AA11-460F-AA5E-52AFF0847DF8}" srcOrd="4" destOrd="0" parTransId="{ADC121EE-7EFB-4DB8-9715-AC1DF8C004E7}" sibTransId="{4BEFC39E-9BA9-46D6-8905-637BA05D2C51}"/>
    <dgm:cxn modelId="{86E01EDB-7B94-48D7-B17E-C492C765E957}" type="presOf" srcId="{86B21B35-8830-45C0-9F55-2A5D8A79DC05}" destId="{051D9B12-F4B4-4ECF-8318-516C9347C751}" srcOrd="0" destOrd="0" presId="urn:microsoft.com/office/officeart/2005/8/layout/orgChart1"/>
    <dgm:cxn modelId="{057294BD-0058-4B74-9DB1-5268DC274B29}" type="presOf" srcId="{F2CADD86-26C1-484B-BA37-687B6B0B62BE}" destId="{3653D437-CA9A-443F-8BC3-0B82CD4743DC}" srcOrd="0" destOrd="0" presId="urn:microsoft.com/office/officeart/2005/8/layout/orgChart1"/>
    <dgm:cxn modelId="{E324CE22-5863-4E8F-A1A2-BCDFBD1C3D90}" type="presOf" srcId="{3751AE14-DE5E-4974-8B45-829ABDFE5056}" destId="{3D842E70-DEC5-4FA4-9AB1-6437E467F0CF}" srcOrd="0" destOrd="0" presId="urn:microsoft.com/office/officeart/2005/8/layout/orgChart1"/>
    <dgm:cxn modelId="{74BF71D1-5B06-40AD-BDFA-AD39ECDF23AE}" type="presOf" srcId="{8ED70CAD-F709-4A93-9DFE-9EA54B13233F}" destId="{1902E5EE-535D-4D59-988B-EC2A11875543}" srcOrd="1" destOrd="0" presId="urn:microsoft.com/office/officeart/2005/8/layout/orgChart1"/>
    <dgm:cxn modelId="{89C98486-2D9F-438B-B65E-D549B9F19B70}" type="presOf" srcId="{85165BBC-E07C-4B30-9859-AEC31CE55777}" destId="{16566932-511E-4086-A7D8-9E2BD9C5E634}" srcOrd="1" destOrd="0" presId="urn:microsoft.com/office/officeart/2005/8/layout/orgChart1"/>
    <dgm:cxn modelId="{0280B68F-FBB1-4FD1-9995-EF369EA5D988}" type="presOf" srcId="{2F54C95E-3687-4DFF-A49A-3EAA9E4A557F}" destId="{B2A963EF-2C6A-4B6C-8D7C-937071D9EA38}" srcOrd="0" destOrd="0" presId="urn:microsoft.com/office/officeart/2005/8/layout/orgChart1"/>
    <dgm:cxn modelId="{187BBEF5-3BD7-48F6-BB48-3E55384703C1}" srcId="{8ED70CAD-F709-4A93-9DFE-9EA54B13233F}" destId="{3751AE14-DE5E-4974-8B45-829ABDFE5056}" srcOrd="1" destOrd="0" parTransId="{D5F4717F-3F24-4466-8FBB-90B2AB9A2923}" sibTransId="{E3E54D63-D441-47E3-887E-31FE88C9DAEB}"/>
    <dgm:cxn modelId="{4678CBE0-E1F9-4AA9-A339-70881D5AF2C6}" srcId="{8ED70CAD-F709-4A93-9DFE-9EA54B13233F}" destId="{86B21B35-8830-45C0-9F55-2A5D8A79DC05}" srcOrd="3" destOrd="0" parTransId="{79B408AD-D71C-475E-A511-A402BECBF0AF}" sibTransId="{6CC7D69A-3340-4D7C-B31E-82446776FE37}"/>
    <dgm:cxn modelId="{30D5BC15-70B6-4335-80EC-AC14CDEAE72E}" type="presOf" srcId="{EC90EFDD-AA11-460F-AA5E-52AFF0847DF8}" destId="{211321F0-283D-47FB-9D5A-409BB4B8DB98}" srcOrd="0" destOrd="0" presId="urn:microsoft.com/office/officeart/2005/8/layout/orgChart1"/>
    <dgm:cxn modelId="{3A9EA8FE-F614-44CA-A2BC-B1598A3B738C}" srcId="{EA39FB32-FCE8-469B-8205-DE3482E0AFAC}" destId="{8ED70CAD-F709-4A93-9DFE-9EA54B13233F}" srcOrd="0" destOrd="0" parTransId="{BB960BB2-138B-4676-AD26-B80EDB76226A}" sibTransId="{DF65917C-E434-4721-B6B8-E7412F57A3BE}"/>
    <dgm:cxn modelId="{8F1B9A14-287E-45F9-AF8A-5057B62A077B}" type="presOf" srcId="{EC90EFDD-AA11-460F-AA5E-52AFF0847DF8}" destId="{714AFFE4-2773-4C9F-AD8E-9CDFEAEAB4F5}" srcOrd="1" destOrd="0" presId="urn:microsoft.com/office/officeart/2005/8/layout/orgChart1"/>
    <dgm:cxn modelId="{7297D666-CB70-4734-9D73-21E86A0E9AC7}" type="presOf" srcId="{ADC121EE-7EFB-4DB8-9715-AC1DF8C004E7}" destId="{036461E1-2A8E-4518-9BE7-A30E1CB3244F}" srcOrd="0" destOrd="0" presId="urn:microsoft.com/office/officeart/2005/8/layout/orgChart1"/>
    <dgm:cxn modelId="{031BED66-A5E3-4919-92A4-10E2AC5CF97E}" type="presOf" srcId="{79B408AD-D71C-475E-A511-A402BECBF0AF}" destId="{1F4CC15B-6C10-4DBF-8B63-ED2E864E33F1}" srcOrd="0" destOrd="0" presId="urn:microsoft.com/office/officeart/2005/8/layout/orgChart1"/>
    <dgm:cxn modelId="{01052C40-A5B3-419F-892B-492D5DFCAD25}" srcId="{8ED70CAD-F709-4A93-9DFE-9EA54B13233F}" destId="{85165BBC-E07C-4B30-9859-AEC31CE55777}" srcOrd="2" destOrd="0" parTransId="{2F54C95E-3687-4DFF-A49A-3EAA9E4A557F}" sibTransId="{14605BED-A6DC-468E-AB99-F3268D566942}"/>
    <dgm:cxn modelId="{25904A68-2C3D-407A-AF36-984B95D6D777}" type="presOf" srcId="{3751AE14-DE5E-4974-8B45-829ABDFE5056}" destId="{A51D7E7E-807B-430D-8485-B1321E031445}" srcOrd="1" destOrd="0" presId="urn:microsoft.com/office/officeart/2005/8/layout/orgChart1"/>
    <dgm:cxn modelId="{77BF49DE-12A2-4FD1-998F-98D5BBA4B936}" type="presOf" srcId="{85165BBC-E07C-4B30-9859-AEC31CE55777}" destId="{AFA5CCC8-091D-4F0E-874C-8C6679066447}" srcOrd="0" destOrd="0" presId="urn:microsoft.com/office/officeart/2005/8/layout/orgChart1"/>
    <dgm:cxn modelId="{BD2CC9BE-7BB5-4DCD-A4BF-076CA67C7BC4}" type="presOf" srcId="{744691AC-51A0-4F28-97E2-6CD9BB2E69C4}" destId="{36A9F947-4DE1-4C94-8891-25A1C55D0C22}" srcOrd="1" destOrd="0" presId="urn:microsoft.com/office/officeart/2005/8/layout/orgChart1"/>
    <dgm:cxn modelId="{5288DD09-4BDD-4E20-91E7-645C629C5FD4}" type="presOf" srcId="{D5F4717F-3F24-4466-8FBB-90B2AB9A2923}" destId="{3B7E8A82-BD19-4C0F-AC0C-F50C95457D83}" srcOrd="0" destOrd="0" presId="urn:microsoft.com/office/officeart/2005/8/layout/orgChart1"/>
    <dgm:cxn modelId="{8257E0E2-B56B-4E56-968B-13DEE2D3CAE2}" type="presOf" srcId="{86B21B35-8830-45C0-9F55-2A5D8A79DC05}" destId="{DCDAD0B1-F796-486D-86FF-4A86A6169A5E}" srcOrd="1" destOrd="0" presId="urn:microsoft.com/office/officeart/2005/8/layout/orgChart1"/>
    <dgm:cxn modelId="{34ACC7AF-FC73-4CCB-B0A7-90BE328F10F7}" srcId="{8ED70CAD-F709-4A93-9DFE-9EA54B13233F}" destId="{744691AC-51A0-4F28-97E2-6CD9BB2E69C4}" srcOrd="0" destOrd="0" parTransId="{F2CADD86-26C1-484B-BA37-687B6B0B62BE}" sibTransId="{CB6BCB9F-FFAC-4564-8ABB-E8355C923FD5}"/>
    <dgm:cxn modelId="{F31F5187-55DE-411A-AB59-AA46A8194904}" type="presOf" srcId="{EA39FB32-FCE8-469B-8205-DE3482E0AFAC}" destId="{FB1AEA9C-7354-4911-A9DE-B643A343274F}" srcOrd="0" destOrd="0" presId="urn:microsoft.com/office/officeart/2005/8/layout/orgChart1"/>
    <dgm:cxn modelId="{B00CB730-AEA9-47FB-B702-106CC2B5B2A9}" type="presOf" srcId="{8ED70CAD-F709-4A93-9DFE-9EA54B13233F}" destId="{3883F278-C86A-4BF9-8DCC-58AA37D92A21}" srcOrd="0" destOrd="0" presId="urn:microsoft.com/office/officeart/2005/8/layout/orgChart1"/>
    <dgm:cxn modelId="{5E59EF69-9A54-4575-8529-3AC673048736}" type="presParOf" srcId="{FB1AEA9C-7354-4911-A9DE-B643A343274F}" destId="{2E0E93B4-7773-4D61-9182-8BE94D62202E}" srcOrd="0" destOrd="0" presId="urn:microsoft.com/office/officeart/2005/8/layout/orgChart1"/>
    <dgm:cxn modelId="{634D8B3C-55C8-4375-B432-DF15EE03E1A0}" type="presParOf" srcId="{2E0E93B4-7773-4D61-9182-8BE94D62202E}" destId="{6F838E04-EF49-4BBA-992A-9C39E11F7246}" srcOrd="0" destOrd="0" presId="urn:microsoft.com/office/officeart/2005/8/layout/orgChart1"/>
    <dgm:cxn modelId="{7A30AB85-4586-45E1-A48D-C84EA7F7EA8E}" type="presParOf" srcId="{6F838E04-EF49-4BBA-992A-9C39E11F7246}" destId="{3883F278-C86A-4BF9-8DCC-58AA37D92A21}" srcOrd="0" destOrd="0" presId="urn:microsoft.com/office/officeart/2005/8/layout/orgChart1"/>
    <dgm:cxn modelId="{2CC93CB4-DC4E-4C95-891D-EF023494EB12}" type="presParOf" srcId="{6F838E04-EF49-4BBA-992A-9C39E11F7246}" destId="{1902E5EE-535D-4D59-988B-EC2A11875543}" srcOrd="1" destOrd="0" presId="urn:microsoft.com/office/officeart/2005/8/layout/orgChart1"/>
    <dgm:cxn modelId="{AC9B6F38-2EB4-469A-B0D7-21FEE1CD37B6}" type="presParOf" srcId="{2E0E93B4-7773-4D61-9182-8BE94D62202E}" destId="{405A3968-B249-4DED-A384-29BF5F9446B9}" srcOrd="1" destOrd="0" presId="urn:microsoft.com/office/officeart/2005/8/layout/orgChart1"/>
    <dgm:cxn modelId="{E1FE7905-6CF2-42E4-9C97-CB3FDF0475CA}" type="presParOf" srcId="{405A3968-B249-4DED-A384-29BF5F9446B9}" destId="{3B7E8A82-BD19-4C0F-AC0C-F50C95457D83}" srcOrd="0" destOrd="0" presId="urn:microsoft.com/office/officeart/2005/8/layout/orgChart1"/>
    <dgm:cxn modelId="{6603F267-4DD9-467A-87B8-CCC98C543F35}" type="presParOf" srcId="{405A3968-B249-4DED-A384-29BF5F9446B9}" destId="{6FB221F9-F9FE-4E71-8BFB-7D523274C1F3}" srcOrd="1" destOrd="0" presId="urn:microsoft.com/office/officeart/2005/8/layout/orgChart1"/>
    <dgm:cxn modelId="{1499C00D-755A-42D2-80AD-CB31C688A13E}" type="presParOf" srcId="{6FB221F9-F9FE-4E71-8BFB-7D523274C1F3}" destId="{9FCEDB43-ABBC-4807-8BBD-6F0389D1FEC9}" srcOrd="0" destOrd="0" presId="urn:microsoft.com/office/officeart/2005/8/layout/orgChart1"/>
    <dgm:cxn modelId="{725169D5-BA26-4A04-963C-63EAE478212E}" type="presParOf" srcId="{9FCEDB43-ABBC-4807-8BBD-6F0389D1FEC9}" destId="{3D842E70-DEC5-4FA4-9AB1-6437E467F0CF}" srcOrd="0" destOrd="0" presId="urn:microsoft.com/office/officeart/2005/8/layout/orgChart1"/>
    <dgm:cxn modelId="{880DCE36-E5FF-4C3B-94F3-7EE46390AACA}" type="presParOf" srcId="{9FCEDB43-ABBC-4807-8BBD-6F0389D1FEC9}" destId="{A51D7E7E-807B-430D-8485-B1321E031445}" srcOrd="1" destOrd="0" presId="urn:microsoft.com/office/officeart/2005/8/layout/orgChart1"/>
    <dgm:cxn modelId="{039493AE-1608-493A-A098-B9D632A72D3A}" type="presParOf" srcId="{6FB221F9-F9FE-4E71-8BFB-7D523274C1F3}" destId="{4187F356-BCFE-41B7-BEF9-F2884754A79A}" srcOrd="1" destOrd="0" presId="urn:microsoft.com/office/officeart/2005/8/layout/orgChart1"/>
    <dgm:cxn modelId="{B7C677F6-1623-4872-B6AD-6ACEA4389D1A}" type="presParOf" srcId="{6FB221F9-F9FE-4E71-8BFB-7D523274C1F3}" destId="{8E8BE5EF-0A45-424D-B1F7-429CA873226D}" srcOrd="2" destOrd="0" presId="urn:microsoft.com/office/officeart/2005/8/layout/orgChart1"/>
    <dgm:cxn modelId="{0D329DEC-DF20-4FF6-8648-EC580D08613B}" type="presParOf" srcId="{405A3968-B249-4DED-A384-29BF5F9446B9}" destId="{B2A963EF-2C6A-4B6C-8D7C-937071D9EA38}" srcOrd="2" destOrd="0" presId="urn:microsoft.com/office/officeart/2005/8/layout/orgChart1"/>
    <dgm:cxn modelId="{F0701187-434E-4EAF-AFB4-5932038585CC}" type="presParOf" srcId="{405A3968-B249-4DED-A384-29BF5F9446B9}" destId="{3A242EEA-0205-419B-8906-55D16EB729D8}" srcOrd="3" destOrd="0" presId="urn:microsoft.com/office/officeart/2005/8/layout/orgChart1"/>
    <dgm:cxn modelId="{2E4B2C40-750D-43F9-80D2-436B2F3C30B6}" type="presParOf" srcId="{3A242EEA-0205-419B-8906-55D16EB729D8}" destId="{40853029-4E00-4B75-BDFD-E4FA7DE9B711}" srcOrd="0" destOrd="0" presId="urn:microsoft.com/office/officeart/2005/8/layout/orgChart1"/>
    <dgm:cxn modelId="{2F3CD3C6-F6D8-4E2F-A10D-0215870B81A9}" type="presParOf" srcId="{40853029-4E00-4B75-BDFD-E4FA7DE9B711}" destId="{AFA5CCC8-091D-4F0E-874C-8C6679066447}" srcOrd="0" destOrd="0" presId="urn:microsoft.com/office/officeart/2005/8/layout/orgChart1"/>
    <dgm:cxn modelId="{59C469F0-D271-49DF-A003-0A0E9E593562}" type="presParOf" srcId="{40853029-4E00-4B75-BDFD-E4FA7DE9B711}" destId="{16566932-511E-4086-A7D8-9E2BD9C5E634}" srcOrd="1" destOrd="0" presId="urn:microsoft.com/office/officeart/2005/8/layout/orgChart1"/>
    <dgm:cxn modelId="{5DBC1B39-D457-4B51-87F6-322B1AF1F039}" type="presParOf" srcId="{3A242EEA-0205-419B-8906-55D16EB729D8}" destId="{45D1AA24-D0F9-43DD-B197-167158F934BD}" srcOrd="1" destOrd="0" presId="urn:microsoft.com/office/officeart/2005/8/layout/orgChart1"/>
    <dgm:cxn modelId="{36DBCE7F-5709-4702-96A5-7D5DB05780C7}" type="presParOf" srcId="{3A242EEA-0205-419B-8906-55D16EB729D8}" destId="{A3A7E75D-6E53-4B67-9B89-E9C6CEDF432A}" srcOrd="2" destOrd="0" presId="urn:microsoft.com/office/officeart/2005/8/layout/orgChart1"/>
    <dgm:cxn modelId="{4B8BB9B2-5AE9-47D4-90DB-762E110FE3F2}" type="presParOf" srcId="{405A3968-B249-4DED-A384-29BF5F9446B9}" destId="{1F4CC15B-6C10-4DBF-8B63-ED2E864E33F1}" srcOrd="4" destOrd="0" presId="urn:microsoft.com/office/officeart/2005/8/layout/orgChart1"/>
    <dgm:cxn modelId="{7CA6C7C3-9DE5-4095-B6DE-B27F88358D1C}" type="presParOf" srcId="{405A3968-B249-4DED-A384-29BF5F9446B9}" destId="{E35B426A-6D16-435A-9964-98D37CB5655D}" srcOrd="5" destOrd="0" presId="urn:microsoft.com/office/officeart/2005/8/layout/orgChart1"/>
    <dgm:cxn modelId="{1BA93004-9A26-47B8-B6B7-4D6490B110C5}" type="presParOf" srcId="{E35B426A-6D16-435A-9964-98D37CB5655D}" destId="{35A46DF1-B03E-46F2-89DD-13026F0EDDAD}" srcOrd="0" destOrd="0" presId="urn:microsoft.com/office/officeart/2005/8/layout/orgChart1"/>
    <dgm:cxn modelId="{08FC7202-B3DC-41D4-9A14-A05547D8ED3A}" type="presParOf" srcId="{35A46DF1-B03E-46F2-89DD-13026F0EDDAD}" destId="{051D9B12-F4B4-4ECF-8318-516C9347C751}" srcOrd="0" destOrd="0" presId="urn:microsoft.com/office/officeart/2005/8/layout/orgChart1"/>
    <dgm:cxn modelId="{94F0BD2B-3EBF-44E8-A5C4-B298276BD1A3}" type="presParOf" srcId="{35A46DF1-B03E-46F2-89DD-13026F0EDDAD}" destId="{DCDAD0B1-F796-486D-86FF-4A86A6169A5E}" srcOrd="1" destOrd="0" presId="urn:microsoft.com/office/officeart/2005/8/layout/orgChart1"/>
    <dgm:cxn modelId="{97BF6479-C8BF-4DD4-AA3D-3399AB3C17FD}" type="presParOf" srcId="{E35B426A-6D16-435A-9964-98D37CB5655D}" destId="{16952158-A912-40A7-AA80-9DE0ED486FDB}" srcOrd="1" destOrd="0" presId="urn:microsoft.com/office/officeart/2005/8/layout/orgChart1"/>
    <dgm:cxn modelId="{B730365D-0815-4150-8230-929626D1AB44}" type="presParOf" srcId="{E35B426A-6D16-435A-9964-98D37CB5655D}" destId="{8B41B874-98FC-4710-837C-1E0372A294E0}" srcOrd="2" destOrd="0" presId="urn:microsoft.com/office/officeart/2005/8/layout/orgChart1"/>
    <dgm:cxn modelId="{B56819AD-61E6-4D94-AC74-0B809038CD2D}" type="presParOf" srcId="{2E0E93B4-7773-4D61-9182-8BE94D62202E}" destId="{B24D592A-C8D9-4E1B-B217-D7FAE6DB885B}" srcOrd="2" destOrd="0" presId="urn:microsoft.com/office/officeart/2005/8/layout/orgChart1"/>
    <dgm:cxn modelId="{75E00D82-323C-4ECD-A967-4807F6DF2041}" type="presParOf" srcId="{B24D592A-C8D9-4E1B-B217-D7FAE6DB885B}" destId="{3653D437-CA9A-443F-8BC3-0B82CD4743DC}" srcOrd="0" destOrd="0" presId="urn:microsoft.com/office/officeart/2005/8/layout/orgChart1"/>
    <dgm:cxn modelId="{A91B7519-3A08-4924-AF00-1E0E853E1A71}" type="presParOf" srcId="{B24D592A-C8D9-4E1B-B217-D7FAE6DB885B}" destId="{1320D735-17BE-43A2-B848-EB11D9781A48}" srcOrd="1" destOrd="0" presId="urn:microsoft.com/office/officeart/2005/8/layout/orgChart1"/>
    <dgm:cxn modelId="{77051E81-0DAA-42CB-AADB-A68CD4DB2835}" type="presParOf" srcId="{1320D735-17BE-43A2-B848-EB11D9781A48}" destId="{1AF93115-2032-4553-B7E0-4A049F8BC24C}" srcOrd="0" destOrd="0" presId="urn:microsoft.com/office/officeart/2005/8/layout/orgChart1"/>
    <dgm:cxn modelId="{643125B7-25B1-49CB-9EFF-DCDBA803B4DB}" type="presParOf" srcId="{1AF93115-2032-4553-B7E0-4A049F8BC24C}" destId="{0591D33C-8BBE-454B-A4AE-6E8EB48FBD7F}" srcOrd="0" destOrd="0" presId="urn:microsoft.com/office/officeart/2005/8/layout/orgChart1"/>
    <dgm:cxn modelId="{5D1F59E8-3E8D-4C2A-BFA4-3E03C78D3631}" type="presParOf" srcId="{1AF93115-2032-4553-B7E0-4A049F8BC24C}" destId="{36A9F947-4DE1-4C94-8891-25A1C55D0C22}" srcOrd="1" destOrd="0" presId="urn:microsoft.com/office/officeart/2005/8/layout/orgChart1"/>
    <dgm:cxn modelId="{785AD89F-16AD-4A5A-B919-92D27238A3E6}" type="presParOf" srcId="{1320D735-17BE-43A2-B848-EB11D9781A48}" destId="{A5FEE852-316F-4FB9-82FA-68F710263EBB}" srcOrd="1" destOrd="0" presId="urn:microsoft.com/office/officeart/2005/8/layout/orgChart1"/>
    <dgm:cxn modelId="{17FB8F54-3BEA-4479-BA60-EAAE4050A546}" type="presParOf" srcId="{1320D735-17BE-43A2-B848-EB11D9781A48}" destId="{36596F4B-5911-45D9-AFD1-4706666D0692}" srcOrd="2" destOrd="0" presId="urn:microsoft.com/office/officeart/2005/8/layout/orgChart1"/>
    <dgm:cxn modelId="{ACE3B5DB-F23B-40AC-B3B1-0B7BBA5FE894}" type="presParOf" srcId="{B24D592A-C8D9-4E1B-B217-D7FAE6DB885B}" destId="{036461E1-2A8E-4518-9BE7-A30E1CB3244F}" srcOrd="2" destOrd="0" presId="urn:microsoft.com/office/officeart/2005/8/layout/orgChart1"/>
    <dgm:cxn modelId="{4564141B-EB31-4A63-91DB-B85BF1EFCB7F}" type="presParOf" srcId="{B24D592A-C8D9-4E1B-B217-D7FAE6DB885B}" destId="{14FF31E1-D2D4-46B2-A0A7-E6F59CF6D04E}" srcOrd="3" destOrd="0" presId="urn:microsoft.com/office/officeart/2005/8/layout/orgChart1"/>
    <dgm:cxn modelId="{D58B7719-BCC8-4B37-A69D-ED1348A1C112}" type="presParOf" srcId="{14FF31E1-D2D4-46B2-A0A7-E6F59CF6D04E}" destId="{0808BBD5-3544-465D-85B8-A95908E6F3BE}" srcOrd="0" destOrd="0" presId="urn:microsoft.com/office/officeart/2005/8/layout/orgChart1"/>
    <dgm:cxn modelId="{8597CC10-9195-4A2B-BDC2-240863ABDEEE}" type="presParOf" srcId="{0808BBD5-3544-465D-85B8-A95908E6F3BE}" destId="{211321F0-283D-47FB-9D5A-409BB4B8DB98}" srcOrd="0" destOrd="0" presId="urn:microsoft.com/office/officeart/2005/8/layout/orgChart1"/>
    <dgm:cxn modelId="{066BB6B0-D338-4645-8D8E-DB6940F15C86}" type="presParOf" srcId="{0808BBD5-3544-465D-85B8-A95908E6F3BE}" destId="{714AFFE4-2773-4C9F-AD8E-9CDFEAEAB4F5}" srcOrd="1" destOrd="0" presId="urn:microsoft.com/office/officeart/2005/8/layout/orgChart1"/>
    <dgm:cxn modelId="{28FD47FF-2E5D-4F09-8C47-061CA7737961}" type="presParOf" srcId="{14FF31E1-D2D4-46B2-A0A7-E6F59CF6D04E}" destId="{3B912E59-836F-41C7-8D2C-3C40119FE8B6}" srcOrd="1" destOrd="0" presId="urn:microsoft.com/office/officeart/2005/8/layout/orgChart1"/>
    <dgm:cxn modelId="{57BEAA55-5723-49ED-A870-90D5A864E2AE}" type="presParOf" srcId="{14FF31E1-D2D4-46B2-A0A7-E6F59CF6D04E}" destId="{35F37777-D1F6-4669-813F-ECA3DC5D4DF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6461E1-2A8E-4518-9BE7-A30E1CB3244F}">
      <dsp:nvSpPr>
        <dsp:cNvPr id="0" name=""/>
        <dsp:cNvSpPr/>
      </dsp:nvSpPr>
      <dsp:spPr>
        <a:xfrm>
          <a:off x="4320480" y="2016227"/>
          <a:ext cx="265257" cy="1162078"/>
        </a:xfrm>
        <a:custGeom>
          <a:avLst/>
          <a:gdLst/>
          <a:ahLst/>
          <a:cxnLst/>
          <a:rect l="0" t="0" r="0" b="0"/>
          <a:pathLst>
            <a:path>
              <a:moveTo>
                <a:pt x="0" y="0"/>
              </a:moveTo>
              <a:lnTo>
                <a:pt x="0" y="1162078"/>
              </a:lnTo>
              <a:lnTo>
                <a:pt x="265257" y="1162078"/>
              </a:lnTo>
            </a:path>
          </a:pathLst>
        </a:custGeom>
        <a:noFill/>
        <a:ln w="1905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653D437-CA9A-443F-8BC3-0B82CD4743DC}">
      <dsp:nvSpPr>
        <dsp:cNvPr id="0" name=""/>
        <dsp:cNvSpPr/>
      </dsp:nvSpPr>
      <dsp:spPr>
        <a:xfrm>
          <a:off x="4055222" y="2016227"/>
          <a:ext cx="265257" cy="1162078"/>
        </a:xfrm>
        <a:custGeom>
          <a:avLst/>
          <a:gdLst/>
          <a:ahLst/>
          <a:cxnLst/>
          <a:rect l="0" t="0" r="0" b="0"/>
          <a:pathLst>
            <a:path>
              <a:moveTo>
                <a:pt x="265257" y="0"/>
              </a:moveTo>
              <a:lnTo>
                <a:pt x="265257" y="1162078"/>
              </a:lnTo>
              <a:lnTo>
                <a:pt x="0" y="1162078"/>
              </a:lnTo>
            </a:path>
          </a:pathLst>
        </a:custGeom>
        <a:noFill/>
        <a:ln w="1905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F4CC15B-6C10-4DBF-8B63-ED2E864E33F1}">
      <dsp:nvSpPr>
        <dsp:cNvPr id="0" name=""/>
        <dsp:cNvSpPr/>
      </dsp:nvSpPr>
      <dsp:spPr>
        <a:xfrm>
          <a:off x="4320480" y="2016227"/>
          <a:ext cx="3056771" cy="2324156"/>
        </a:xfrm>
        <a:custGeom>
          <a:avLst/>
          <a:gdLst/>
          <a:ahLst/>
          <a:cxnLst/>
          <a:rect l="0" t="0" r="0" b="0"/>
          <a:pathLst>
            <a:path>
              <a:moveTo>
                <a:pt x="0" y="0"/>
              </a:moveTo>
              <a:lnTo>
                <a:pt x="0" y="2058899"/>
              </a:lnTo>
              <a:lnTo>
                <a:pt x="3056771" y="2058899"/>
              </a:lnTo>
              <a:lnTo>
                <a:pt x="3056771" y="2324156"/>
              </a:lnTo>
            </a:path>
          </a:pathLst>
        </a:custGeom>
        <a:noFill/>
        <a:ln w="1905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2A963EF-2C6A-4B6C-8D7C-937071D9EA38}">
      <dsp:nvSpPr>
        <dsp:cNvPr id="0" name=""/>
        <dsp:cNvSpPr/>
      </dsp:nvSpPr>
      <dsp:spPr>
        <a:xfrm>
          <a:off x="4274760" y="2016227"/>
          <a:ext cx="91440" cy="2324156"/>
        </a:xfrm>
        <a:custGeom>
          <a:avLst/>
          <a:gdLst/>
          <a:ahLst/>
          <a:cxnLst/>
          <a:rect l="0" t="0" r="0" b="0"/>
          <a:pathLst>
            <a:path>
              <a:moveTo>
                <a:pt x="45720" y="0"/>
              </a:moveTo>
              <a:lnTo>
                <a:pt x="45720" y="2324156"/>
              </a:lnTo>
            </a:path>
          </a:pathLst>
        </a:custGeom>
        <a:noFill/>
        <a:ln w="1905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B7E8A82-BD19-4C0F-AC0C-F50C95457D83}">
      <dsp:nvSpPr>
        <dsp:cNvPr id="0" name=""/>
        <dsp:cNvSpPr/>
      </dsp:nvSpPr>
      <dsp:spPr>
        <a:xfrm>
          <a:off x="1263708" y="2016227"/>
          <a:ext cx="3056771" cy="2324156"/>
        </a:xfrm>
        <a:custGeom>
          <a:avLst/>
          <a:gdLst/>
          <a:ahLst/>
          <a:cxnLst/>
          <a:rect l="0" t="0" r="0" b="0"/>
          <a:pathLst>
            <a:path>
              <a:moveTo>
                <a:pt x="3056771" y="0"/>
              </a:moveTo>
              <a:lnTo>
                <a:pt x="3056771" y="2058899"/>
              </a:lnTo>
              <a:lnTo>
                <a:pt x="0" y="2058899"/>
              </a:lnTo>
              <a:lnTo>
                <a:pt x="0" y="2324156"/>
              </a:lnTo>
            </a:path>
          </a:pathLst>
        </a:custGeom>
        <a:noFill/>
        <a:ln w="1905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883F278-C86A-4BF9-8DCC-58AA37D92A21}">
      <dsp:nvSpPr>
        <dsp:cNvPr id="0" name=""/>
        <dsp:cNvSpPr/>
      </dsp:nvSpPr>
      <dsp:spPr>
        <a:xfrm>
          <a:off x="2736301" y="733191"/>
          <a:ext cx="3168356" cy="1283035"/>
        </a:xfrm>
        <a:prstGeom prst="rect">
          <a:avLst/>
        </a:prstGeom>
        <a:gradFill rotWithShape="0">
          <a:gsLst>
            <a:gs pos="0">
              <a:schemeClr val="dk2">
                <a:hueOff val="0"/>
                <a:satOff val="0"/>
                <a:lumOff val="0"/>
                <a:alphaOff val="0"/>
                <a:shade val="63000"/>
              </a:schemeClr>
            </a:gs>
            <a:gs pos="30000">
              <a:schemeClr val="dk2">
                <a:hueOff val="0"/>
                <a:satOff val="0"/>
                <a:lumOff val="0"/>
                <a:alphaOff val="0"/>
                <a:shade val="90000"/>
                <a:satMod val="110000"/>
              </a:schemeClr>
            </a:gs>
            <a:gs pos="45000">
              <a:schemeClr val="dk2">
                <a:hueOff val="0"/>
                <a:satOff val="0"/>
                <a:lumOff val="0"/>
                <a:alphaOff val="0"/>
                <a:shade val="100000"/>
                <a:satMod val="118000"/>
              </a:schemeClr>
            </a:gs>
            <a:gs pos="55000">
              <a:schemeClr val="dk2">
                <a:hueOff val="0"/>
                <a:satOff val="0"/>
                <a:lumOff val="0"/>
                <a:alphaOff val="0"/>
                <a:shade val="100000"/>
                <a:satMod val="118000"/>
              </a:schemeClr>
            </a:gs>
            <a:gs pos="73000">
              <a:schemeClr val="dk2">
                <a:hueOff val="0"/>
                <a:satOff val="0"/>
                <a:lumOff val="0"/>
                <a:alphaOff val="0"/>
                <a:shade val="90000"/>
                <a:satMod val="110000"/>
              </a:schemeClr>
            </a:gs>
            <a:gs pos="100000">
              <a:schemeClr val="dk2">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845" tIns="29845" rIns="29845" bIns="29845" numCol="1" spcCol="1270" anchor="ctr" anchorCtr="0">
          <a:noAutofit/>
        </a:bodyPr>
        <a:lstStyle/>
        <a:p>
          <a:pPr lvl="0" algn="ctr" defTabSz="2089150">
            <a:lnSpc>
              <a:spcPct val="90000"/>
            </a:lnSpc>
            <a:spcBef>
              <a:spcPct val="0"/>
            </a:spcBef>
            <a:spcAft>
              <a:spcPct val="35000"/>
            </a:spcAft>
          </a:pPr>
          <a:r>
            <a:rPr lang="lt-LT" sz="4700" kern="1200" dirty="0" smtClean="0"/>
            <a:t>Kitataučiai</a:t>
          </a:r>
          <a:endParaRPr lang="en-GB" sz="4700" kern="1200" dirty="0"/>
        </a:p>
      </dsp:txBody>
      <dsp:txXfrm>
        <a:off x="2736301" y="733191"/>
        <a:ext cx="3168356" cy="1283035"/>
      </dsp:txXfrm>
    </dsp:sp>
    <dsp:sp modelId="{3D842E70-DEC5-4FA4-9AB1-6437E467F0CF}">
      <dsp:nvSpPr>
        <dsp:cNvPr id="0" name=""/>
        <dsp:cNvSpPr/>
      </dsp:nvSpPr>
      <dsp:spPr>
        <a:xfrm>
          <a:off x="580" y="4340383"/>
          <a:ext cx="2526257" cy="1263128"/>
        </a:xfrm>
        <a:prstGeom prst="rect">
          <a:avLst/>
        </a:prstGeom>
        <a:gradFill rotWithShape="0">
          <a:gsLst>
            <a:gs pos="0">
              <a:schemeClr val="dk2">
                <a:hueOff val="0"/>
                <a:satOff val="0"/>
                <a:lumOff val="0"/>
                <a:alphaOff val="0"/>
                <a:shade val="63000"/>
              </a:schemeClr>
            </a:gs>
            <a:gs pos="30000">
              <a:schemeClr val="dk2">
                <a:hueOff val="0"/>
                <a:satOff val="0"/>
                <a:lumOff val="0"/>
                <a:alphaOff val="0"/>
                <a:shade val="90000"/>
                <a:satMod val="110000"/>
              </a:schemeClr>
            </a:gs>
            <a:gs pos="45000">
              <a:schemeClr val="dk2">
                <a:hueOff val="0"/>
                <a:satOff val="0"/>
                <a:lumOff val="0"/>
                <a:alphaOff val="0"/>
                <a:shade val="100000"/>
                <a:satMod val="118000"/>
              </a:schemeClr>
            </a:gs>
            <a:gs pos="55000">
              <a:schemeClr val="dk2">
                <a:hueOff val="0"/>
                <a:satOff val="0"/>
                <a:lumOff val="0"/>
                <a:alphaOff val="0"/>
                <a:shade val="100000"/>
                <a:satMod val="118000"/>
              </a:schemeClr>
            </a:gs>
            <a:gs pos="73000">
              <a:schemeClr val="dk2">
                <a:hueOff val="0"/>
                <a:satOff val="0"/>
                <a:lumOff val="0"/>
                <a:alphaOff val="0"/>
                <a:shade val="90000"/>
                <a:satMod val="110000"/>
              </a:schemeClr>
            </a:gs>
            <a:gs pos="100000">
              <a:schemeClr val="dk2">
                <a:hueOff val="0"/>
                <a:satOff val="0"/>
                <a:lumOff val="0"/>
                <a:alphaOff val="0"/>
                <a:shade val="63000"/>
              </a:schemeClr>
            </a:gs>
          </a:gsLst>
          <a:lin ang="950000" scaled="1"/>
        </a:gradFill>
        <a:ln>
          <a:noFill/>
        </a:ln>
        <a:effectLst>
          <a:outerShdw blurRad="38100" dist="254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9845" tIns="29845" rIns="29845" bIns="29845" numCol="1" spcCol="1270" anchor="ctr" anchorCtr="0">
          <a:noAutofit/>
        </a:bodyPr>
        <a:lstStyle/>
        <a:p>
          <a:pPr lvl="0" algn="ctr" defTabSz="2089150">
            <a:lnSpc>
              <a:spcPct val="90000"/>
            </a:lnSpc>
            <a:spcBef>
              <a:spcPct val="0"/>
            </a:spcBef>
            <a:spcAft>
              <a:spcPct val="35000"/>
            </a:spcAft>
          </a:pPr>
          <a:r>
            <a:rPr lang="lt-LT" sz="4700" kern="1200" dirty="0" smtClean="0"/>
            <a:t>Lenkai</a:t>
          </a:r>
          <a:endParaRPr lang="en-GB" sz="4700" kern="1200" dirty="0"/>
        </a:p>
      </dsp:txBody>
      <dsp:txXfrm>
        <a:off x="580" y="4340383"/>
        <a:ext cx="2526257" cy="1263128"/>
      </dsp:txXfrm>
    </dsp:sp>
    <dsp:sp modelId="{AFA5CCC8-091D-4F0E-874C-8C6679066447}">
      <dsp:nvSpPr>
        <dsp:cNvPr id="0" name=""/>
        <dsp:cNvSpPr/>
      </dsp:nvSpPr>
      <dsp:spPr>
        <a:xfrm>
          <a:off x="3057351" y="4340383"/>
          <a:ext cx="2526257" cy="1263128"/>
        </a:xfrm>
        <a:prstGeom prst="rect">
          <a:avLst/>
        </a:prstGeom>
        <a:gradFill rotWithShape="0">
          <a:gsLst>
            <a:gs pos="0">
              <a:schemeClr val="dk2">
                <a:hueOff val="0"/>
                <a:satOff val="0"/>
                <a:lumOff val="0"/>
                <a:alphaOff val="0"/>
                <a:shade val="63000"/>
              </a:schemeClr>
            </a:gs>
            <a:gs pos="30000">
              <a:schemeClr val="dk2">
                <a:hueOff val="0"/>
                <a:satOff val="0"/>
                <a:lumOff val="0"/>
                <a:alphaOff val="0"/>
                <a:shade val="90000"/>
                <a:satMod val="110000"/>
              </a:schemeClr>
            </a:gs>
            <a:gs pos="45000">
              <a:schemeClr val="dk2">
                <a:hueOff val="0"/>
                <a:satOff val="0"/>
                <a:lumOff val="0"/>
                <a:alphaOff val="0"/>
                <a:shade val="100000"/>
                <a:satMod val="118000"/>
              </a:schemeClr>
            </a:gs>
            <a:gs pos="55000">
              <a:schemeClr val="dk2">
                <a:hueOff val="0"/>
                <a:satOff val="0"/>
                <a:lumOff val="0"/>
                <a:alphaOff val="0"/>
                <a:shade val="100000"/>
                <a:satMod val="118000"/>
              </a:schemeClr>
            </a:gs>
            <a:gs pos="73000">
              <a:schemeClr val="dk2">
                <a:hueOff val="0"/>
                <a:satOff val="0"/>
                <a:lumOff val="0"/>
                <a:alphaOff val="0"/>
                <a:shade val="90000"/>
                <a:satMod val="110000"/>
              </a:schemeClr>
            </a:gs>
            <a:gs pos="100000">
              <a:schemeClr val="dk2">
                <a:hueOff val="0"/>
                <a:satOff val="0"/>
                <a:lumOff val="0"/>
                <a:alphaOff val="0"/>
                <a:shade val="63000"/>
              </a:schemeClr>
            </a:gs>
          </a:gsLst>
          <a:lin ang="950000" scaled="1"/>
        </a:gradFill>
        <a:ln>
          <a:noFill/>
        </a:ln>
        <a:effectLst>
          <a:outerShdw blurRad="38100" dist="254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9845" tIns="29845" rIns="29845" bIns="29845" numCol="1" spcCol="1270" anchor="ctr" anchorCtr="0">
          <a:noAutofit/>
        </a:bodyPr>
        <a:lstStyle/>
        <a:p>
          <a:pPr lvl="0" algn="ctr" defTabSz="2089150">
            <a:lnSpc>
              <a:spcPct val="90000"/>
            </a:lnSpc>
            <a:spcBef>
              <a:spcPct val="0"/>
            </a:spcBef>
            <a:spcAft>
              <a:spcPct val="35000"/>
            </a:spcAft>
          </a:pPr>
          <a:r>
            <a:rPr lang="lt-LT" sz="4700" kern="1200" dirty="0" smtClean="0"/>
            <a:t>Prancūzai</a:t>
          </a:r>
          <a:endParaRPr lang="en-GB" sz="4700" kern="1200" dirty="0"/>
        </a:p>
      </dsp:txBody>
      <dsp:txXfrm>
        <a:off x="3057351" y="4340383"/>
        <a:ext cx="2526257" cy="1263128"/>
      </dsp:txXfrm>
    </dsp:sp>
    <dsp:sp modelId="{051D9B12-F4B4-4ECF-8318-516C9347C751}">
      <dsp:nvSpPr>
        <dsp:cNvPr id="0" name=""/>
        <dsp:cNvSpPr/>
      </dsp:nvSpPr>
      <dsp:spPr>
        <a:xfrm>
          <a:off x="6114122" y="4340383"/>
          <a:ext cx="2526257" cy="1263128"/>
        </a:xfrm>
        <a:prstGeom prst="rect">
          <a:avLst/>
        </a:prstGeom>
        <a:gradFill rotWithShape="0">
          <a:gsLst>
            <a:gs pos="0">
              <a:schemeClr val="dk2">
                <a:hueOff val="0"/>
                <a:satOff val="0"/>
                <a:lumOff val="0"/>
                <a:alphaOff val="0"/>
                <a:shade val="63000"/>
              </a:schemeClr>
            </a:gs>
            <a:gs pos="30000">
              <a:schemeClr val="dk2">
                <a:hueOff val="0"/>
                <a:satOff val="0"/>
                <a:lumOff val="0"/>
                <a:alphaOff val="0"/>
                <a:shade val="90000"/>
                <a:satMod val="110000"/>
              </a:schemeClr>
            </a:gs>
            <a:gs pos="45000">
              <a:schemeClr val="dk2">
                <a:hueOff val="0"/>
                <a:satOff val="0"/>
                <a:lumOff val="0"/>
                <a:alphaOff val="0"/>
                <a:shade val="100000"/>
                <a:satMod val="118000"/>
              </a:schemeClr>
            </a:gs>
            <a:gs pos="55000">
              <a:schemeClr val="dk2">
                <a:hueOff val="0"/>
                <a:satOff val="0"/>
                <a:lumOff val="0"/>
                <a:alphaOff val="0"/>
                <a:shade val="100000"/>
                <a:satMod val="118000"/>
              </a:schemeClr>
            </a:gs>
            <a:gs pos="73000">
              <a:schemeClr val="dk2">
                <a:hueOff val="0"/>
                <a:satOff val="0"/>
                <a:lumOff val="0"/>
                <a:alphaOff val="0"/>
                <a:shade val="90000"/>
                <a:satMod val="110000"/>
              </a:schemeClr>
            </a:gs>
            <a:gs pos="100000">
              <a:schemeClr val="dk2">
                <a:hueOff val="0"/>
                <a:satOff val="0"/>
                <a:lumOff val="0"/>
                <a:alphaOff val="0"/>
                <a:shade val="63000"/>
              </a:schemeClr>
            </a:gs>
          </a:gsLst>
          <a:lin ang="950000" scaled="1"/>
        </a:gradFill>
        <a:ln>
          <a:noFill/>
        </a:ln>
        <a:effectLst>
          <a:outerShdw blurRad="38100" dist="254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9845" tIns="29845" rIns="29845" bIns="29845" numCol="1" spcCol="1270" anchor="ctr" anchorCtr="0">
          <a:noAutofit/>
        </a:bodyPr>
        <a:lstStyle/>
        <a:p>
          <a:pPr lvl="0" algn="ctr" defTabSz="2089150">
            <a:lnSpc>
              <a:spcPct val="90000"/>
            </a:lnSpc>
            <a:spcBef>
              <a:spcPct val="0"/>
            </a:spcBef>
            <a:spcAft>
              <a:spcPct val="35000"/>
            </a:spcAft>
          </a:pPr>
          <a:r>
            <a:rPr lang="lt-LT" sz="4700" kern="1200" dirty="0" smtClean="0"/>
            <a:t>Gudai</a:t>
          </a:r>
          <a:endParaRPr lang="en-GB" sz="4700" kern="1200" dirty="0"/>
        </a:p>
      </dsp:txBody>
      <dsp:txXfrm>
        <a:off x="6114122" y="4340383"/>
        <a:ext cx="2526257" cy="1263128"/>
      </dsp:txXfrm>
    </dsp:sp>
    <dsp:sp modelId="{0591D33C-8BBE-454B-A4AE-6E8EB48FBD7F}">
      <dsp:nvSpPr>
        <dsp:cNvPr id="0" name=""/>
        <dsp:cNvSpPr/>
      </dsp:nvSpPr>
      <dsp:spPr>
        <a:xfrm>
          <a:off x="1528965" y="2546741"/>
          <a:ext cx="2526257" cy="1263128"/>
        </a:xfrm>
        <a:prstGeom prst="rect">
          <a:avLst/>
        </a:prstGeom>
        <a:gradFill rotWithShape="0">
          <a:gsLst>
            <a:gs pos="0">
              <a:schemeClr val="dk2">
                <a:hueOff val="0"/>
                <a:satOff val="0"/>
                <a:lumOff val="0"/>
                <a:alphaOff val="0"/>
                <a:shade val="63000"/>
              </a:schemeClr>
            </a:gs>
            <a:gs pos="30000">
              <a:schemeClr val="dk2">
                <a:hueOff val="0"/>
                <a:satOff val="0"/>
                <a:lumOff val="0"/>
                <a:alphaOff val="0"/>
                <a:shade val="90000"/>
                <a:satMod val="110000"/>
              </a:schemeClr>
            </a:gs>
            <a:gs pos="45000">
              <a:schemeClr val="dk2">
                <a:hueOff val="0"/>
                <a:satOff val="0"/>
                <a:lumOff val="0"/>
                <a:alphaOff val="0"/>
                <a:shade val="100000"/>
                <a:satMod val="118000"/>
              </a:schemeClr>
            </a:gs>
            <a:gs pos="55000">
              <a:schemeClr val="dk2">
                <a:hueOff val="0"/>
                <a:satOff val="0"/>
                <a:lumOff val="0"/>
                <a:alphaOff val="0"/>
                <a:shade val="100000"/>
                <a:satMod val="118000"/>
              </a:schemeClr>
            </a:gs>
            <a:gs pos="73000">
              <a:schemeClr val="dk2">
                <a:hueOff val="0"/>
                <a:satOff val="0"/>
                <a:lumOff val="0"/>
                <a:alphaOff val="0"/>
                <a:shade val="90000"/>
                <a:satMod val="110000"/>
              </a:schemeClr>
            </a:gs>
            <a:gs pos="100000">
              <a:schemeClr val="dk2">
                <a:hueOff val="0"/>
                <a:satOff val="0"/>
                <a:lumOff val="0"/>
                <a:alphaOff val="0"/>
                <a:shade val="63000"/>
              </a:schemeClr>
            </a:gs>
          </a:gsLst>
          <a:lin ang="950000" scaled="1"/>
        </a:gradFill>
        <a:ln>
          <a:noFill/>
        </a:ln>
        <a:effectLst>
          <a:outerShdw blurRad="38100" dist="254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9845" tIns="29845" rIns="29845" bIns="29845" numCol="1" spcCol="1270" anchor="ctr" anchorCtr="0">
          <a:noAutofit/>
        </a:bodyPr>
        <a:lstStyle/>
        <a:p>
          <a:pPr lvl="0" algn="ctr" defTabSz="2089150">
            <a:lnSpc>
              <a:spcPct val="90000"/>
            </a:lnSpc>
            <a:spcBef>
              <a:spcPct val="0"/>
            </a:spcBef>
            <a:spcAft>
              <a:spcPct val="35000"/>
            </a:spcAft>
          </a:pPr>
          <a:r>
            <a:rPr lang="lt-LT" sz="4700" kern="1200" dirty="0" smtClean="0"/>
            <a:t>Vokiečiai</a:t>
          </a:r>
          <a:endParaRPr lang="en-GB" sz="4700" kern="1200" dirty="0"/>
        </a:p>
      </dsp:txBody>
      <dsp:txXfrm>
        <a:off x="1528965" y="2546741"/>
        <a:ext cx="2526257" cy="1263128"/>
      </dsp:txXfrm>
    </dsp:sp>
    <dsp:sp modelId="{211321F0-283D-47FB-9D5A-409BB4B8DB98}">
      <dsp:nvSpPr>
        <dsp:cNvPr id="0" name=""/>
        <dsp:cNvSpPr/>
      </dsp:nvSpPr>
      <dsp:spPr>
        <a:xfrm>
          <a:off x="4585737" y="2546741"/>
          <a:ext cx="2526257" cy="1263128"/>
        </a:xfrm>
        <a:prstGeom prst="rect">
          <a:avLst/>
        </a:prstGeom>
        <a:gradFill rotWithShape="0">
          <a:gsLst>
            <a:gs pos="0">
              <a:schemeClr val="dk2">
                <a:hueOff val="0"/>
                <a:satOff val="0"/>
                <a:lumOff val="0"/>
                <a:alphaOff val="0"/>
                <a:shade val="63000"/>
              </a:schemeClr>
            </a:gs>
            <a:gs pos="30000">
              <a:schemeClr val="dk2">
                <a:hueOff val="0"/>
                <a:satOff val="0"/>
                <a:lumOff val="0"/>
                <a:alphaOff val="0"/>
                <a:shade val="90000"/>
                <a:satMod val="110000"/>
              </a:schemeClr>
            </a:gs>
            <a:gs pos="45000">
              <a:schemeClr val="dk2">
                <a:hueOff val="0"/>
                <a:satOff val="0"/>
                <a:lumOff val="0"/>
                <a:alphaOff val="0"/>
                <a:shade val="100000"/>
                <a:satMod val="118000"/>
              </a:schemeClr>
            </a:gs>
            <a:gs pos="55000">
              <a:schemeClr val="dk2">
                <a:hueOff val="0"/>
                <a:satOff val="0"/>
                <a:lumOff val="0"/>
                <a:alphaOff val="0"/>
                <a:shade val="100000"/>
                <a:satMod val="118000"/>
              </a:schemeClr>
            </a:gs>
            <a:gs pos="73000">
              <a:schemeClr val="dk2">
                <a:hueOff val="0"/>
                <a:satOff val="0"/>
                <a:lumOff val="0"/>
                <a:alphaOff val="0"/>
                <a:shade val="90000"/>
                <a:satMod val="110000"/>
              </a:schemeClr>
            </a:gs>
            <a:gs pos="100000">
              <a:schemeClr val="dk2">
                <a:hueOff val="0"/>
                <a:satOff val="0"/>
                <a:lumOff val="0"/>
                <a:alphaOff val="0"/>
                <a:shade val="63000"/>
              </a:schemeClr>
            </a:gs>
          </a:gsLst>
          <a:lin ang="950000" scaled="1"/>
        </a:gradFill>
        <a:ln>
          <a:noFill/>
        </a:ln>
        <a:effectLst>
          <a:outerShdw blurRad="38100" dist="254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9845" tIns="29845" rIns="29845" bIns="29845" numCol="1" spcCol="1270" anchor="ctr" anchorCtr="0">
          <a:noAutofit/>
        </a:bodyPr>
        <a:lstStyle/>
        <a:p>
          <a:pPr lvl="0" algn="ctr" defTabSz="2089150">
            <a:lnSpc>
              <a:spcPct val="90000"/>
            </a:lnSpc>
            <a:spcBef>
              <a:spcPct val="0"/>
            </a:spcBef>
            <a:spcAft>
              <a:spcPct val="35000"/>
            </a:spcAft>
          </a:pPr>
          <a:r>
            <a:rPr lang="lt-LT" sz="4700" kern="1200" dirty="0" smtClean="0"/>
            <a:t>Žydai</a:t>
          </a:r>
          <a:endParaRPr lang="en-GB" sz="4700" kern="1200" dirty="0"/>
        </a:p>
      </dsp:txBody>
      <dsp:txXfrm>
        <a:off x="4585737" y="2546741"/>
        <a:ext cx="2526257" cy="126312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Rectangle 14"/>
          <p:cNvSpPr/>
          <p:nvPr/>
        </p:nvSpPr>
        <p:spPr>
          <a:xfrm>
            <a:off x="0" y="4743451"/>
            <a:ext cx="9144000" cy="21145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fld id="{BB08D2E4-D7FF-41EE-826F-9D952B82BFE7}" type="datetimeFigureOut">
              <a:rPr lang="en-GB" smtClean="0"/>
              <a:t>24/11/2011</a:t>
            </a:fld>
            <a:endParaRPr lang="en-GB"/>
          </a:p>
        </p:txBody>
      </p:sp>
      <p:sp>
        <p:nvSpPr>
          <p:cNvPr id="23" name="Slide Number Placeholder 22"/>
          <p:cNvSpPr>
            <a:spLocks noGrp="1"/>
          </p:cNvSpPr>
          <p:nvPr>
            <p:ph type="sldNum" sz="quarter" idx="11"/>
          </p:nvPr>
        </p:nvSpPr>
        <p:spPr/>
        <p:txBody>
          <a:bodyPr/>
          <a:lstStyle/>
          <a:p>
            <a:fld id="{DDFD7BBF-678D-4253-8633-7FE412C80813}" type="slidenum">
              <a:rPr lang="en-GB" smtClean="0"/>
              <a:t>‹#›</a:t>
            </a:fld>
            <a:endParaRPr lang="en-GB"/>
          </a:p>
        </p:txBody>
      </p:sp>
      <p:sp>
        <p:nvSpPr>
          <p:cNvPr id="24" name="Footer Placeholder 23"/>
          <p:cNvSpPr>
            <a:spLocks noGrp="1"/>
          </p:cNvSpPr>
          <p:nvPr>
            <p:ph type="ftr" sz="quarter" idx="12"/>
          </p:nvPr>
        </p:nvSpPr>
        <p:spPr/>
        <p:txBody>
          <a:bodyPr/>
          <a:lstStyle/>
          <a:p>
            <a:endParaRPr lang="en-GB"/>
          </a:p>
        </p:txBody>
      </p: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30"/>
          <p:cNvSpPr>
            <a:spLocks noGrp="1"/>
          </p:cNvSpPr>
          <p:nvPr>
            <p:ph sz="quarter" idx="13"/>
          </p:nvPr>
        </p:nvSpPr>
        <p:spPr>
          <a:xfrm>
            <a:off x="352426" y="1463040"/>
            <a:ext cx="768096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11"/>
          <p:cNvSpPr>
            <a:spLocks noGrp="1"/>
          </p:cNvSpPr>
          <p:nvPr>
            <p:ph type="dt" sz="half" idx="14"/>
          </p:nvPr>
        </p:nvSpPr>
        <p:spPr/>
        <p:txBody>
          <a:bodyPr/>
          <a:lstStyle/>
          <a:p>
            <a:fld id="{BB08D2E4-D7FF-41EE-826F-9D952B82BFE7}" type="datetimeFigureOut">
              <a:rPr lang="en-GB" smtClean="0"/>
              <a:t>24/11/2011</a:t>
            </a:fld>
            <a:endParaRPr lang="en-GB"/>
          </a:p>
        </p:txBody>
      </p:sp>
      <p:sp>
        <p:nvSpPr>
          <p:cNvPr id="19" name="Slide Number Placeholder 18"/>
          <p:cNvSpPr>
            <a:spLocks noGrp="1"/>
          </p:cNvSpPr>
          <p:nvPr>
            <p:ph type="sldNum" sz="quarter" idx="15"/>
          </p:nvPr>
        </p:nvSpPr>
        <p:spPr/>
        <p:txBody>
          <a:bodyPr/>
          <a:lstStyle/>
          <a:p>
            <a:fld id="{DDFD7BBF-678D-4253-8633-7FE412C80813}" type="slidenum">
              <a:rPr lang="en-GB" smtClean="0"/>
              <a:t>‹#›</a:t>
            </a:fld>
            <a:endParaRPr lang="en-GB"/>
          </a:p>
        </p:txBody>
      </p:sp>
      <p:sp>
        <p:nvSpPr>
          <p:cNvPr id="21" name="Footer Placeholder 20"/>
          <p:cNvSpPr>
            <a:spLocks noGrp="1"/>
          </p:cNvSpPr>
          <p:nvPr>
            <p:ph type="ftr" sz="quarter" idx="16"/>
          </p:nvPr>
        </p:nvSpPr>
        <p:spPr/>
        <p:txBody>
          <a:bodyPr/>
          <a:lstStyle/>
          <a:p>
            <a:endParaRPr lang="en-GB"/>
          </a:p>
        </p:txBody>
      </p:sp>
      <p:sp>
        <p:nvSpPr>
          <p:cNvPr id="8" name="Title 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Date Placeholder 15"/>
          <p:cNvSpPr>
            <a:spLocks noGrp="1"/>
          </p:cNvSpPr>
          <p:nvPr>
            <p:ph type="dt" sz="half" idx="10"/>
          </p:nvPr>
        </p:nvSpPr>
        <p:spPr/>
        <p:txBody>
          <a:bodyPr/>
          <a:lstStyle/>
          <a:p>
            <a:fld id="{BB08D2E4-D7FF-41EE-826F-9D952B82BFE7}" type="datetimeFigureOut">
              <a:rPr lang="en-GB" smtClean="0"/>
              <a:t>24/11/2011</a:t>
            </a:fld>
            <a:endParaRPr lang="en-GB"/>
          </a:p>
        </p:txBody>
      </p:sp>
      <p:sp>
        <p:nvSpPr>
          <p:cNvPr id="20" name="Slide Number Placeholder 19"/>
          <p:cNvSpPr>
            <a:spLocks noGrp="1"/>
          </p:cNvSpPr>
          <p:nvPr>
            <p:ph type="sldNum" sz="quarter" idx="11"/>
          </p:nvPr>
        </p:nvSpPr>
        <p:spPr/>
        <p:txBody>
          <a:bodyPr/>
          <a:lstStyle/>
          <a:p>
            <a:fld id="{DDFD7BBF-678D-4253-8633-7FE412C80813}" type="slidenum">
              <a:rPr lang="en-GB" smtClean="0"/>
              <a:t>‹#›</a:t>
            </a:fld>
            <a:endParaRPr lang="en-GB"/>
          </a:p>
        </p:txBody>
      </p:sp>
      <p:sp>
        <p:nvSpPr>
          <p:cNvPr id="21" name="Footer Placeholder 20"/>
          <p:cNvSpPr>
            <a:spLocks noGrp="1"/>
          </p:cNvSpPr>
          <p:nvPr>
            <p:ph type="ftr" sz="quarter" idx="12"/>
          </p:nvPr>
        </p:nvSpPr>
        <p:spPr/>
        <p:txBody>
          <a:bodyPr/>
          <a:lstStyle/>
          <a:p>
            <a:endParaRPr lang="en-GB"/>
          </a:p>
        </p:txBody>
      </p:sp>
      <p:sp>
        <p:nvSpPr>
          <p:cNvPr id="13" name="Rectangle 12"/>
          <p:cNvSpPr/>
          <p:nvPr/>
        </p:nvSpPr>
        <p:spPr>
          <a:xfrm>
            <a:off x="0" y="0"/>
            <a:ext cx="9144000" cy="18288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7" name="Title 26"/>
          <p:cNvSpPr>
            <a:spLocks noGrp="1"/>
          </p:cNvSpPr>
          <p:nvPr>
            <p:ph type="title"/>
          </p:nvPr>
        </p:nvSpPr>
        <p:spPr/>
        <p:txBody>
          <a:bodyPr/>
          <a:lstStyle/>
          <a:p>
            <a:r>
              <a:rPr lang="en-US" smtClean="0"/>
              <a:t>Click to edit Master title style</a:t>
            </a:r>
            <a:endParaRPr lang="en-US" dirty="0"/>
          </a:p>
        </p:txBody>
      </p:sp>
      <p:sp>
        <p:nvSpPr>
          <p:cNvPr id="20" name="Date Placeholder 19"/>
          <p:cNvSpPr>
            <a:spLocks noGrp="1"/>
          </p:cNvSpPr>
          <p:nvPr>
            <p:ph type="dt" sz="half" idx="15"/>
          </p:nvPr>
        </p:nvSpPr>
        <p:spPr/>
        <p:txBody>
          <a:bodyPr/>
          <a:lstStyle/>
          <a:p>
            <a:fld id="{BB08D2E4-D7FF-41EE-826F-9D952B82BFE7}" type="datetimeFigureOut">
              <a:rPr lang="en-GB" smtClean="0"/>
              <a:t>24/11/2011</a:t>
            </a:fld>
            <a:endParaRPr lang="en-GB"/>
          </a:p>
        </p:txBody>
      </p:sp>
      <p:sp>
        <p:nvSpPr>
          <p:cNvPr id="25" name="Slide Number Placeholder 24"/>
          <p:cNvSpPr>
            <a:spLocks noGrp="1"/>
          </p:cNvSpPr>
          <p:nvPr>
            <p:ph type="sldNum" sz="quarter" idx="16"/>
          </p:nvPr>
        </p:nvSpPr>
        <p:spPr/>
        <p:txBody>
          <a:bodyPr/>
          <a:lstStyle/>
          <a:p>
            <a:fld id="{DDFD7BBF-678D-4253-8633-7FE412C80813}" type="slidenum">
              <a:rPr lang="en-GB" smtClean="0"/>
              <a:t>‹#›</a:t>
            </a:fld>
            <a:endParaRPr lang="en-GB"/>
          </a:p>
        </p:txBody>
      </p:sp>
      <p:sp>
        <p:nvSpPr>
          <p:cNvPr id="26" name="Footer Placeholder 25"/>
          <p:cNvSpPr>
            <a:spLocks noGrp="1"/>
          </p:cNvSpPr>
          <p:nvPr>
            <p:ph type="ftr" sz="quarter" idx="17"/>
          </p:nvPr>
        </p:nvSpPr>
        <p:spPr/>
        <p:txBody>
          <a:bodyPr/>
          <a:lstStyle/>
          <a:p>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0" name="Title 29"/>
          <p:cNvSpPr>
            <a:spLocks noGrp="1"/>
          </p:cNvSpPr>
          <p:nvPr>
            <p:ph type="title"/>
          </p:nvPr>
        </p:nvSpPr>
        <p:spPr/>
        <p:txBody>
          <a:bodyPr/>
          <a:lstStyle/>
          <a:p>
            <a:r>
              <a:rPr lang="en-US" smtClean="0"/>
              <a:t>Click to edit Master title style</a:t>
            </a:r>
            <a:endParaRPr lang="en-US"/>
          </a:p>
        </p:txBody>
      </p:sp>
      <p:sp>
        <p:nvSpPr>
          <p:cNvPr id="20" name="Date Placeholder 19"/>
          <p:cNvSpPr>
            <a:spLocks noGrp="1"/>
          </p:cNvSpPr>
          <p:nvPr>
            <p:ph type="dt" sz="half" idx="16"/>
          </p:nvPr>
        </p:nvSpPr>
        <p:spPr/>
        <p:txBody>
          <a:bodyPr/>
          <a:lstStyle/>
          <a:p>
            <a:fld id="{BB08D2E4-D7FF-41EE-826F-9D952B82BFE7}" type="datetimeFigureOut">
              <a:rPr lang="en-GB" smtClean="0"/>
              <a:t>24/11/2011</a:t>
            </a:fld>
            <a:endParaRPr lang="en-GB"/>
          </a:p>
        </p:txBody>
      </p:sp>
      <p:sp>
        <p:nvSpPr>
          <p:cNvPr id="24" name="Slide Number Placeholder 23"/>
          <p:cNvSpPr>
            <a:spLocks noGrp="1"/>
          </p:cNvSpPr>
          <p:nvPr>
            <p:ph type="sldNum" sz="quarter" idx="17"/>
          </p:nvPr>
        </p:nvSpPr>
        <p:spPr/>
        <p:txBody>
          <a:bodyPr/>
          <a:lstStyle/>
          <a:p>
            <a:fld id="{DDFD7BBF-678D-4253-8633-7FE412C80813}" type="slidenum">
              <a:rPr lang="en-GB" smtClean="0"/>
              <a:t>‹#›</a:t>
            </a:fld>
            <a:endParaRPr lang="en-GB"/>
          </a:p>
        </p:txBody>
      </p:sp>
      <p:sp>
        <p:nvSpPr>
          <p:cNvPr id="29" name="Footer Placeholder 28"/>
          <p:cNvSpPr>
            <a:spLocks noGrp="1"/>
          </p:cNvSpPr>
          <p:nvPr>
            <p:ph type="ftr" sz="quarter" idx="18"/>
          </p:nvPr>
        </p:nvSpPr>
        <p:spPr/>
        <p:txBody>
          <a:bodyPr/>
          <a:lstStyle/>
          <a:p>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0"/>
          <p:cNvSpPr>
            <a:spLocks noGrp="1"/>
          </p:cNvSpPr>
          <p:nvPr>
            <p:ph type="dt" sz="half" idx="10"/>
          </p:nvPr>
        </p:nvSpPr>
        <p:spPr/>
        <p:txBody>
          <a:bodyPr/>
          <a:lstStyle/>
          <a:p>
            <a:fld id="{BB08D2E4-D7FF-41EE-826F-9D952B82BFE7}" type="datetimeFigureOut">
              <a:rPr lang="en-GB" smtClean="0"/>
              <a:t>24/11/2011</a:t>
            </a:fld>
            <a:endParaRPr lang="en-GB"/>
          </a:p>
        </p:txBody>
      </p:sp>
      <p:sp>
        <p:nvSpPr>
          <p:cNvPr id="14" name="Slide Number Placeholder 13"/>
          <p:cNvSpPr>
            <a:spLocks noGrp="1"/>
          </p:cNvSpPr>
          <p:nvPr>
            <p:ph type="sldNum" sz="quarter" idx="11"/>
          </p:nvPr>
        </p:nvSpPr>
        <p:spPr/>
        <p:txBody>
          <a:bodyPr/>
          <a:lstStyle/>
          <a:p>
            <a:fld id="{DDFD7BBF-678D-4253-8633-7FE412C80813}" type="slidenum">
              <a:rPr lang="en-GB" smtClean="0"/>
              <a:t>‹#›</a:t>
            </a:fld>
            <a:endParaRPr lang="en-GB"/>
          </a:p>
        </p:txBody>
      </p:sp>
      <p:sp>
        <p:nvSpPr>
          <p:cNvPr id="18" name="Footer Placeholder 17"/>
          <p:cNvSpPr>
            <a:spLocks noGrp="1"/>
          </p:cNvSpPr>
          <p:nvPr>
            <p:ph type="ftr" sz="quarter" idx="12"/>
          </p:nvPr>
        </p:nvSpPr>
        <p:spPr/>
        <p:txBody>
          <a:bodyPr/>
          <a:lstStyle/>
          <a:p>
            <a:endParaRPr lang="en-GB"/>
          </a:p>
        </p:txBody>
      </p:sp>
      <p:sp>
        <p:nvSpPr>
          <p:cNvPr id="15" name="Title 14"/>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BB08D2E4-D7FF-41EE-826F-9D952B82BFE7}" type="datetimeFigureOut">
              <a:rPr lang="en-GB" smtClean="0"/>
              <a:t>24/11/2011</a:t>
            </a:fld>
            <a:endParaRPr lang="en-GB"/>
          </a:p>
        </p:txBody>
      </p:sp>
      <p:sp>
        <p:nvSpPr>
          <p:cNvPr id="12" name="Slide Number Placeholder 11"/>
          <p:cNvSpPr>
            <a:spLocks noGrp="1"/>
          </p:cNvSpPr>
          <p:nvPr>
            <p:ph type="sldNum" sz="quarter" idx="11"/>
          </p:nvPr>
        </p:nvSpPr>
        <p:spPr/>
        <p:txBody>
          <a:bodyPr/>
          <a:lstStyle/>
          <a:p>
            <a:fld id="{DDFD7BBF-678D-4253-8633-7FE412C80813}" type="slidenum">
              <a:rPr lang="en-GB" smtClean="0"/>
              <a:t>‹#›</a:t>
            </a:fld>
            <a:endParaRPr lang="en-GB"/>
          </a:p>
        </p:txBody>
      </p:sp>
      <p:sp>
        <p:nvSpPr>
          <p:cNvPr id="13" name="Footer Placeholder 12"/>
          <p:cNvSpPr>
            <a:spLocks noGrp="1"/>
          </p:cNvSpPr>
          <p:nvPr>
            <p:ph type="ftr" sz="quarter" idx="12"/>
          </p:nvPr>
        </p:nvSpPr>
        <p:spPr/>
        <p:txBody>
          <a:bodyPr/>
          <a:lstStyle/>
          <a:p>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smtClean="0"/>
              <a:t>Click to edit Master title style</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Date Placeholder 12"/>
          <p:cNvSpPr>
            <a:spLocks noGrp="1"/>
          </p:cNvSpPr>
          <p:nvPr>
            <p:ph type="dt" sz="half" idx="15"/>
          </p:nvPr>
        </p:nvSpPr>
        <p:spPr/>
        <p:txBody>
          <a:bodyPr/>
          <a:lstStyle/>
          <a:p>
            <a:fld id="{BB08D2E4-D7FF-41EE-826F-9D952B82BFE7}" type="datetimeFigureOut">
              <a:rPr lang="en-GB" smtClean="0"/>
              <a:t>24/11/2011</a:t>
            </a:fld>
            <a:endParaRPr lang="en-GB"/>
          </a:p>
        </p:txBody>
      </p:sp>
      <p:sp>
        <p:nvSpPr>
          <p:cNvPr id="18" name="Slide Number Placeholder 17"/>
          <p:cNvSpPr>
            <a:spLocks noGrp="1"/>
          </p:cNvSpPr>
          <p:nvPr>
            <p:ph type="sldNum" sz="quarter" idx="16"/>
          </p:nvPr>
        </p:nvSpPr>
        <p:spPr/>
        <p:txBody>
          <a:bodyPr/>
          <a:lstStyle/>
          <a:p>
            <a:fld id="{DDFD7BBF-678D-4253-8633-7FE412C80813}" type="slidenum">
              <a:rPr lang="en-GB" smtClean="0"/>
              <a:t>‹#›</a:t>
            </a:fld>
            <a:endParaRPr lang="en-GB"/>
          </a:p>
        </p:txBody>
      </p:sp>
      <p:sp>
        <p:nvSpPr>
          <p:cNvPr id="20" name="Footer Placeholder 19"/>
          <p:cNvSpPr>
            <a:spLocks noGrp="1"/>
          </p:cNvSpPr>
          <p:nvPr>
            <p:ph type="ftr" sz="quarter" idx="17"/>
          </p:nvPr>
        </p:nvSpPr>
        <p:spPr/>
        <p:txBody>
          <a:bodyPr/>
          <a:lstStyle/>
          <a:p>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
        <p:nvSpPr>
          <p:cNvPr id="11" name="Rectangle 10"/>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3" name="Date Placeholder 12"/>
          <p:cNvSpPr>
            <a:spLocks noGrp="1"/>
          </p:cNvSpPr>
          <p:nvPr>
            <p:ph type="dt" sz="half" idx="14"/>
          </p:nvPr>
        </p:nvSpPr>
        <p:spPr/>
        <p:txBody>
          <a:bodyPr/>
          <a:lstStyle/>
          <a:p>
            <a:fld id="{BB08D2E4-D7FF-41EE-826F-9D952B82BFE7}" type="datetimeFigureOut">
              <a:rPr lang="en-GB" smtClean="0"/>
              <a:t>24/11/2011</a:t>
            </a:fld>
            <a:endParaRPr lang="en-GB"/>
          </a:p>
        </p:txBody>
      </p:sp>
      <p:sp>
        <p:nvSpPr>
          <p:cNvPr id="20" name="Slide Number Placeholder 19"/>
          <p:cNvSpPr>
            <a:spLocks noGrp="1"/>
          </p:cNvSpPr>
          <p:nvPr>
            <p:ph type="sldNum" sz="quarter" idx="15"/>
          </p:nvPr>
        </p:nvSpPr>
        <p:spPr/>
        <p:txBody>
          <a:bodyPr/>
          <a:lstStyle/>
          <a:p>
            <a:fld id="{DDFD7BBF-678D-4253-8633-7FE412C80813}" type="slidenum">
              <a:rPr lang="en-GB" smtClean="0"/>
              <a:t>‹#›</a:t>
            </a:fld>
            <a:endParaRPr lang="en-GB"/>
          </a:p>
        </p:txBody>
      </p:sp>
      <p:sp>
        <p:nvSpPr>
          <p:cNvPr id="21" name="Footer Placeholder 20"/>
          <p:cNvSpPr>
            <a:spLocks noGrp="1"/>
          </p:cNvSpPr>
          <p:nvPr>
            <p:ph type="ftr" sz="quarter" idx="16"/>
          </p:nvPr>
        </p:nvSpPr>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08D2E4-D7FF-41EE-826F-9D952B82BFE7}" type="datetimeFigureOut">
              <a:rPr lang="en-GB" smtClean="0"/>
              <a:t>24/11/2011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FD7BBF-678D-4253-8633-7FE412C80813}"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08D2E4-D7FF-41EE-826F-9D952B82BFE7}" type="datetimeFigureOut">
              <a:rPr lang="en-GB" smtClean="0"/>
              <a:t>24/11/2011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FD7BBF-678D-4253-8633-7FE412C80813}"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52426" y="6543676"/>
            <a:ext cx="146685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fld id="{BB08D2E4-D7FF-41EE-826F-9D952B82BFE7}" type="datetimeFigureOut">
              <a:rPr lang="en-GB" smtClean="0"/>
              <a:t>24/11/2011</a:t>
            </a:fld>
            <a:endParaRPr lang="en-GB"/>
          </a:p>
        </p:txBody>
      </p:sp>
      <p:sp>
        <p:nvSpPr>
          <p:cNvPr id="5" name="Footer Placeholder 4"/>
          <p:cNvSpPr>
            <a:spLocks noGrp="1"/>
          </p:cNvSpPr>
          <p:nvPr>
            <p:ph type="ftr" sz="quarter" idx="3"/>
          </p:nvPr>
        </p:nvSpPr>
        <p:spPr>
          <a:xfrm>
            <a:off x="1809749" y="6543676"/>
            <a:ext cx="4086225" cy="247650"/>
          </a:xfrm>
          <a:prstGeom prst="rect">
            <a:avLst/>
          </a:prstGeom>
        </p:spPr>
        <p:txBody>
          <a:bodyPr vert="horz" lIns="91440" tIns="45720" rIns="91440" bIns="45720" rtlCol="0" anchor="ctr">
            <a:normAutofit/>
          </a:bodyPr>
          <a:lstStyle>
            <a:lvl1pPr algn="l">
              <a:defRPr sz="1000" b="1" i="1">
                <a:solidFill>
                  <a:schemeClr val="tx1">
                    <a:alpha val="65000"/>
                  </a:schemeClr>
                </a:solidFill>
              </a:defRPr>
            </a:lvl1pPr>
          </a:lstStyle>
          <a:p>
            <a:endParaRPr lang="en-GB"/>
          </a:p>
        </p:txBody>
      </p:sp>
      <p:sp>
        <p:nvSpPr>
          <p:cNvPr id="6" name="Slide Number Placeholder 5"/>
          <p:cNvSpPr>
            <a:spLocks noGrp="1"/>
          </p:cNvSpPr>
          <p:nvPr>
            <p:ph type="sldNum" sz="quarter" idx="4"/>
          </p:nvPr>
        </p:nvSpPr>
        <p:spPr>
          <a:xfrm>
            <a:off x="7886700" y="6543676"/>
            <a:ext cx="8763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DDFD7BBF-678D-4253-8633-7FE412C80813}" type="slidenum">
              <a:rPr lang="en-GB" smtClean="0"/>
              <a:t>‹#›</a:t>
            </a:fld>
            <a:endParaRPr lang="en-GB"/>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2852936"/>
            <a:ext cx="8229600" cy="1143000"/>
          </a:xfrm>
        </p:spPr>
        <p:txBody>
          <a:bodyPr>
            <a:noAutofit/>
          </a:bodyPr>
          <a:lstStyle/>
          <a:p>
            <a:pPr algn="ctr"/>
            <a:r>
              <a:rPr lang="lt-LT" sz="9600" dirty="0" smtClean="0"/>
              <a:t>KITATAUČIAI</a:t>
            </a:r>
            <a:endParaRPr lang="en-GB" sz="9600" dirty="0"/>
          </a:p>
        </p:txBody>
      </p:sp>
    </p:spTree>
    <p:extLst>
      <p:ext uri="{BB962C8B-B14F-4D97-AF65-F5344CB8AC3E}">
        <p14:creationId xmlns:p14="http://schemas.microsoft.com/office/powerpoint/2010/main" val="261156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marL="285750" indent="-285750">
              <a:buFont typeface="Arial" pitchFamily="34" charset="0"/>
              <a:buChar char="•"/>
            </a:pPr>
            <a:endParaRPr lang="lt-LT" sz="3200" dirty="0" smtClean="0"/>
          </a:p>
          <a:p>
            <a:pPr marL="285750" indent="-285750">
              <a:buFont typeface="Arial" pitchFamily="34" charset="0"/>
              <a:buChar char="•"/>
            </a:pPr>
            <a:r>
              <a:rPr lang="lt-LT" sz="3200" dirty="0" smtClean="0"/>
              <a:t>Kas yra kitataučiai?</a:t>
            </a:r>
          </a:p>
          <a:p>
            <a:pPr marL="285750" indent="-285750">
              <a:buFont typeface="Arial" pitchFamily="34" charset="0"/>
              <a:buChar char="•"/>
            </a:pPr>
            <a:r>
              <a:rPr lang="lt-LT" sz="3200" dirty="0" smtClean="0"/>
              <a:t>Kitataučių skirstymas </a:t>
            </a:r>
          </a:p>
          <a:p>
            <a:pPr marL="285750" indent="-285750">
              <a:buFont typeface="Arial" pitchFamily="34" charset="0"/>
              <a:buChar char="•"/>
            </a:pPr>
            <a:r>
              <a:rPr lang="lt-LT" sz="3200" dirty="0" smtClean="0"/>
              <a:t>Požiūris </a:t>
            </a:r>
            <a:r>
              <a:rPr lang="lt-LT" sz="3200" dirty="0" smtClean="0"/>
              <a:t>į </a:t>
            </a:r>
            <a:r>
              <a:rPr lang="lt-LT" sz="3200" dirty="0" smtClean="0"/>
              <a:t>kitataučius</a:t>
            </a:r>
            <a:r>
              <a:rPr lang="en-GB" sz="3200" dirty="0" smtClean="0"/>
              <a:t> </a:t>
            </a:r>
            <a:r>
              <a:rPr lang="lt-LT" sz="3200" dirty="0" smtClean="0"/>
              <a:t>jų savybės</a:t>
            </a:r>
            <a:endParaRPr lang="lt-LT" sz="3200" dirty="0" smtClean="0"/>
          </a:p>
          <a:p>
            <a:pPr marL="285750" indent="-285750">
              <a:buFont typeface="Arial" pitchFamily="34" charset="0"/>
              <a:buChar char="•"/>
            </a:pPr>
            <a:r>
              <a:rPr lang="lt-LT" sz="3200" dirty="0" smtClean="0"/>
              <a:t>Kaip lietuvius nuteikia kitataučiai?</a:t>
            </a:r>
          </a:p>
        </p:txBody>
      </p:sp>
      <p:sp>
        <p:nvSpPr>
          <p:cNvPr id="3" name="Title 2"/>
          <p:cNvSpPr>
            <a:spLocks noGrp="1"/>
          </p:cNvSpPr>
          <p:nvPr>
            <p:ph type="title"/>
          </p:nvPr>
        </p:nvSpPr>
        <p:spPr>
          <a:xfrm>
            <a:off x="755576" y="260648"/>
            <a:ext cx="7680960" cy="1066800"/>
          </a:xfrm>
        </p:spPr>
        <p:txBody>
          <a:bodyPr>
            <a:noAutofit/>
          </a:bodyPr>
          <a:lstStyle/>
          <a:p>
            <a:pPr algn="ctr"/>
            <a:r>
              <a:rPr lang="lt-LT" sz="7200" dirty="0" smtClean="0"/>
              <a:t>Turinys</a:t>
            </a:r>
            <a:endParaRPr lang="en-GB" sz="7200" dirty="0"/>
          </a:p>
        </p:txBody>
      </p:sp>
    </p:spTree>
    <p:extLst>
      <p:ext uri="{BB962C8B-B14F-4D97-AF65-F5344CB8AC3E}">
        <p14:creationId xmlns:p14="http://schemas.microsoft.com/office/powerpoint/2010/main" val="225401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1000"/>
                                        <p:tgtEl>
                                          <p:spTgt spid="2">
                                            <p:txEl>
                                              <p:pRg st="3" end="3"/>
                                            </p:txEl>
                                          </p:spTgt>
                                        </p:tgtEl>
                                      </p:cBhvr>
                                    </p:animEffect>
                                    <p:anim calcmode="lin" valueType="num">
                                      <p:cBhvr>
                                        <p:cTn id="2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4197" y="1412776"/>
            <a:ext cx="3672408" cy="4154984"/>
          </a:xfrm>
          <a:prstGeom prst="rect">
            <a:avLst/>
          </a:prstGeom>
          <a:noFill/>
        </p:spPr>
        <p:txBody>
          <a:bodyPr wrap="square" rtlCol="0">
            <a:spAutoFit/>
          </a:bodyPr>
          <a:lstStyle/>
          <a:p>
            <a:pPr algn="r"/>
            <a:r>
              <a:rPr lang="lt-LT" sz="2400" dirty="0" smtClean="0"/>
              <a:t>Kitataučiai – Kristijono Donelaičio epinės poemos „Metai“ veikėjai. Autorius nepasakoja apie visus kitataučius kaip apie bendrą visumą, juos išskaido pagal tautybes. Visi šie veikėjai –  būrai. Poemoje kitataučius ryškiausiai apibūdina Pričkus.</a:t>
            </a:r>
            <a:endParaRPr lang="en-GB" sz="2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4008" y="1061215"/>
            <a:ext cx="3816424" cy="4973278"/>
          </a:xfrm>
          <a:prstGeom prst="rect">
            <a:avLst/>
          </a:prstGeom>
        </p:spPr>
      </p:pic>
    </p:spTree>
    <p:extLst>
      <p:ext uri="{BB962C8B-B14F-4D97-AF65-F5344CB8AC3E}">
        <p14:creationId xmlns:p14="http://schemas.microsoft.com/office/powerpoint/2010/main" val="2516976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493266177"/>
              </p:ext>
            </p:extLst>
          </p:nvPr>
        </p:nvGraphicFramePr>
        <p:xfrm>
          <a:off x="251520" y="260648"/>
          <a:ext cx="8640960"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623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3568" y="260648"/>
            <a:ext cx="7680960" cy="1066800"/>
          </a:xfrm>
        </p:spPr>
        <p:txBody>
          <a:bodyPr/>
          <a:lstStyle/>
          <a:p>
            <a:pPr algn="ctr"/>
            <a:r>
              <a:rPr lang="lt-LT" dirty="0" smtClean="0"/>
              <a:t>Požiūris į kitataučius</a:t>
            </a:r>
            <a:endParaRPr lang="en-GB" dirty="0"/>
          </a:p>
        </p:txBody>
      </p:sp>
      <p:sp>
        <p:nvSpPr>
          <p:cNvPr id="5" name="TextBox 4"/>
          <p:cNvSpPr txBox="1"/>
          <p:nvPr/>
        </p:nvSpPr>
        <p:spPr>
          <a:xfrm>
            <a:off x="4283968" y="2415704"/>
            <a:ext cx="4680520" cy="2308324"/>
          </a:xfrm>
          <a:prstGeom prst="rect">
            <a:avLst/>
          </a:prstGeom>
          <a:noFill/>
        </p:spPr>
        <p:txBody>
          <a:bodyPr wrap="square" rtlCol="0">
            <a:spAutoFit/>
          </a:bodyPr>
          <a:lstStyle/>
          <a:p>
            <a:pPr algn="ctr"/>
            <a:r>
              <a:rPr lang="lt-LT" sz="2400" dirty="0" smtClean="0"/>
              <a:t>Poemoje požiūris į šiuos būrus </a:t>
            </a:r>
            <a:r>
              <a:rPr lang="lt-LT" sz="2400" dirty="0" smtClean="0"/>
              <a:t>nėra vien neigiama</a:t>
            </a:r>
            <a:r>
              <a:rPr lang="lt-LT" sz="2400" dirty="0" smtClean="0"/>
              <a:t>s</a:t>
            </a:r>
            <a:r>
              <a:rPr lang="lt-LT" sz="2400" dirty="0" smtClean="0"/>
              <a:t>: lietuviai įžvelgia ir teigiamų ir neigiamų jų </a:t>
            </a:r>
            <a:r>
              <a:rPr lang="lt-LT" sz="2400" dirty="0" smtClean="0"/>
              <a:t>savybių</a:t>
            </a:r>
            <a:r>
              <a:rPr lang="lt-LT" sz="2400" dirty="0" smtClean="0"/>
              <a:t>, tačiau blogųjų pastebima daugiau, todėl kūrinyje pajaučiame priešiškumą šiems veikėjams.</a:t>
            </a:r>
            <a:endParaRPr lang="en-GB" sz="2400"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752" y="1772816"/>
            <a:ext cx="3505200" cy="3594100"/>
          </a:xfrm>
          <a:prstGeom prst="rect">
            <a:avLst/>
          </a:prstGeom>
        </p:spPr>
      </p:pic>
    </p:spTree>
    <p:extLst>
      <p:ext uri="{BB962C8B-B14F-4D97-AF65-F5344CB8AC3E}">
        <p14:creationId xmlns:p14="http://schemas.microsoft.com/office/powerpoint/2010/main" val="2378584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80365"/>
            <a:ext cx="7680960" cy="1066800"/>
          </a:xfrm>
        </p:spPr>
        <p:txBody>
          <a:bodyPr/>
          <a:lstStyle/>
          <a:p>
            <a:pPr algn="ctr"/>
            <a:r>
              <a:rPr lang="lt-LT" dirty="0" smtClean="0"/>
              <a:t>Teigiamos savybės</a:t>
            </a:r>
            <a:endParaRPr lang="en-GB" dirty="0"/>
          </a:p>
        </p:txBody>
      </p:sp>
      <p:sp>
        <p:nvSpPr>
          <p:cNvPr id="3" name="Content Placeholder 2"/>
          <p:cNvSpPr txBox="1">
            <a:spLocks/>
          </p:cNvSpPr>
          <p:nvPr/>
        </p:nvSpPr>
        <p:spPr>
          <a:xfrm>
            <a:off x="1800605" y="1844824"/>
            <a:ext cx="5544616" cy="2590301"/>
          </a:xfrm>
          <a:prstGeom prst="rect">
            <a:avLst/>
          </a:prstGeom>
        </p:spPr>
        <p:txBody>
          <a:bodyPr>
            <a:no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342900" indent="-342900" algn="just">
              <a:buFont typeface="Arial" pitchFamily="34" charset="0"/>
              <a:buChar char="•"/>
            </a:pPr>
            <a:r>
              <a:rPr lang="lt-LT" sz="2400" dirty="0" smtClean="0"/>
              <a:t>Gebėjimas </a:t>
            </a:r>
            <a:r>
              <a:rPr lang="lt-LT" sz="2400" dirty="0"/>
              <a:t>prisitaikyti prie </a:t>
            </a:r>
            <a:r>
              <a:rPr lang="lt-LT" sz="2400" dirty="0" smtClean="0"/>
              <a:t>tautos, t. </a:t>
            </a:r>
            <a:r>
              <a:rPr lang="lt-LT" sz="2400" dirty="0"/>
              <a:t>y</a:t>
            </a:r>
            <a:r>
              <a:rPr lang="lt-LT" sz="2400" dirty="0" smtClean="0"/>
              <a:t>. </a:t>
            </a:r>
            <a:r>
              <a:rPr lang="lt-LT" sz="2400" dirty="0"/>
              <a:t>perimti jos tradicijas, papročius bei </a:t>
            </a:r>
            <a:r>
              <a:rPr lang="lt-LT" sz="2400" dirty="0" smtClean="0"/>
              <a:t>madas;</a:t>
            </a:r>
          </a:p>
          <a:p>
            <a:pPr algn="just"/>
            <a:endParaRPr lang="lt-LT" sz="800" dirty="0" smtClean="0"/>
          </a:p>
          <a:p>
            <a:pPr marL="342900" indent="-342900" algn="just">
              <a:buFont typeface="Arial" pitchFamily="34" charset="0"/>
              <a:buChar char="•"/>
            </a:pPr>
            <a:r>
              <a:rPr lang="lt-LT" sz="2400" dirty="0"/>
              <a:t>M</a:t>
            </a:r>
            <a:r>
              <a:rPr lang="lt-LT" sz="2400" dirty="0" smtClean="0"/>
              <a:t>eilė </a:t>
            </a:r>
            <a:r>
              <a:rPr lang="lt-LT" sz="2400" dirty="0"/>
              <a:t>ir pagarba lietuviams bei gėrėjimasis </a:t>
            </a:r>
            <a:r>
              <a:rPr lang="lt-LT" sz="2400" dirty="0" smtClean="0"/>
              <a:t>jais.</a:t>
            </a:r>
            <a:endParaRPr lang="en-GB" sz="2400" dirty="0"/>
          </a:p>
        </p:txBody>
      </p:sp>
    </p:spTree>
    <p:extLst>
      <p:ext uri="{BB962C8B-B14F-4D97-AF65-F5344CB8AC3E}">
        <p14:creationId xmlns:p14="http://schemas.microsoft.com/office/powerpoint/2010/main" val="357776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16632"/>
            <a:ext cx="7680960" cy="1066800"/>
          </a:xfrm>
        </p:spPr>
        <p:txBody>
          <a:bodyPr/>
          <a:lstStyle/>
          <a:p>
            <a:pPr algn="ctr"/>
            <a:r>
              <a:rPr lang="lt-LT" dirty="0" smtClean="0"/>
              <a:t>Neigiamos savybės</a:t>
            </a:r>
            <a:endParaRPr lang="en-GB" dirty="0"/>
          </a:p>
        </p:txBody>
      </p:sp>
      <p:sp>
        <p:nvSpPr>
          <p:cNvPr id="3" name="Content Placeholder 1"/>
          <p:cNvSpPr txBox="1">
            <a:spLocks/>
          </p:cNvSpPr>
          <p:nvPr/>
        </p:nvSpPr>
        <p:spPr>
          <a:xfrm>
            <a:off x="2123728" y="1844824"/>
            <a:ext cx="5328592" cy="4176464"/>
          </a:xfrm>
          <a:prstGeom prst="rect">
            <a:avLst/>
          </a:prstGeom>
        </p:spPr>
        <p:txBody>
          <a:bodyPr>
            <a:normAutofit lnSpcReduction="10000"/>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342900" indent="-342900">
              <a:buFont typeface="Arial" pitchFamily="34" charset="0"/>
              <a:buChar char="•"/>
            </a:pPr>
            <a:r>
              <a:rPr lang="lt-LT" sz="2400" dirty="0" smtClean="0"/>
              <a:t>Daroma didelė įtaka lietuviams: </a:t>
            </a:r>
            <a:r>
              <a:rPr lang="lt-LT" sz="2400" dirty="0"/>
              <a:t>kai kurie perima jų </a:t>
            </a:r>
            <a:r>
              <a:rPr lang="lt-LT" sz="2400" dirty="0" smtClean="0"/>
              <a:t>tradicijas bei papročius;</a:t>
            </a:r>
          </a:p>
          <a:p>
            <a:endParaRPr lang="lt-LT" sz="900" dirty="0" smtClean="0"/>
          </a:p>
          <a:p>
            <a:pPr marL="342900" indent="-342900">
              <a:buFont typeface="Arial" pitchFamily="34" charset="0"/>
              <a:buChar char="•"/>
            </a:pPr>
            <a:r>
              <a:rPr lang="lt-LT" sz="2400" dirty="0"/>
              <a:t>S</a:t>
            </a:r>
            <a:r>
              <a:rPr lang="lt-LT" sz="2400" dirty="0" smtClean="0"/>
              <a:t>ilpnėja </a:t>
            </a:r>
            <a:r>
              <a:rPr lang="lt-LT" sz="2400" dirty="0"/>
              <a:t>ir nyksta lietuvių tautiškumas bei meilė savo </a:t>
            </a:r>
            <a:r>
              <a:rPr lang="lt-LT" sz="2400" dirty="0" smtClean="0"/>
              <a:t>tautai;</a:t>
            </a:r>
          </a:p>
          <a:p>
            <a:endParaRPr lang="lt-LT" sz="900" dirty="0" smtClean="0"/>
          </a:p>
          <a:p>
            <a:pPr marL="342900" indent="-342900">
              <a:buFont typeface="Arial" pitchFamily="34" charset="0"/>
              <a:buChar char="•"/>
            </a:pPr>
            <a:r>
              <a:rPr lang="lt-LT" sz="2400" dirty="0" smtClean="0"/>
              <a:t>Jie </a:t>
            </a:r>
            <a:r>
              <a:rPr lang="lt-LT" sz="2400" dirty="0"/>
              <a:t>daro gėdą visiems būrams, nes </a:t>
            </a:r>
            <a:r>
              <a:rPr lang="lt-LT" sz="2400" dirty="0" smtClean="0"/>
              <a:t>vagia, meluoja </a:t>
            </a:r>
            <a:r>
              <a:rPr lang="lt-LT" sz="2400" dirty="0"/>
              <a:t>bei </a:t>
            </a:r>
            <a:r>
              <a:rPr lang="lt-LT" sz="2400" dirty="0" smtClean="0"/>
              <a:t>dykaduoniauja;</a:t>
            </a:r>
          </a:p>
          <a:p>
            <a:endParaRPr lang="lt-LT" sz="900" dirty="0" smtClean="0"/>
          </a:p>
          <a:p>
            <a:pPr marL="342900" indent="-342900">
              <a:buFont typeface="Arial" pitchFamily="34" charset="0"/>
              <a:buChar char="•"/>
            </a:pPr>
            <a:r>
              <a:rPr lang="lt-LT" sz="2400" dirty="0" smtClean="0"/>
              <a:t>Vyksta sparti germanizacija;</a:t>
            </a:r>
            <a:endParaRPr lang="lt-LT" sz="2400" dirty="0"/>
          </a:p>
        </p:txBody>
      </p:sp>
    </p:spTree>
    <p:extLst>
      <p:ext uri="{BB962C8B-B14F-4D97-AF65-F5344CB8AC3E}">
        <p14:creationId xmlns:p14="http://schemas.microsoft.com/office/powerpoint/2010/main" val="332761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60648"/>
            <a:ext cx="7680960" cy="1066800"/>
          </a:xfrm>
        </p:spPr>
        <p:txBody>
          <a:bodyPr/>
          <a:lstStyle/>
          <a:p>
            <a:pPr algn="ctr"/>
            <a:r>
              <a:rPr lang="lt-LT" dirty="0" smtClean="0"/>
              <a:t>Kaip lietuvius nuteikia kitataučiai?</a:t>
            </a:r>
            <a:endParaRPr lang="en-GB" dirty="0"/>
          </a:p>
        </p:txBody>
      </p:sp>
      <p:sp>
        <p:nvSpPr>
          <p:cNvPr id="3" name="TextBox 2"/>
          <p:cNvSpPr txBox="1"/>
          <p:nvPr/>
        </p:nvSpPr>
        <p:spPr>
          <a:xfrm>
            <a:off x="5364088" y="1955533"/>
            <a:ext cx="3528392" cy="3785652"/>
          </a:xfrm>
          <a:prstGeom prst="rect">
            <a:avLst/>
          </a:prstGeom>
          <a:noFill/>
        </p:spPr>
        <p:txBody>
          <a:bodyPr wrap="square" rtlCol="0">
            <a:spAutoFit/>
          </a:bodyPr>
          <a:lstStyle/>
          <a:p>
            <a:r>
              <a:rPr lang="lt-LT" sz="2400" dirty="0" smtClean="0"/>
              <a:t>Lietuviai ypač nepatenkinti kitataučių būrų vogimu bei kitais  blogais poelgiais, todėl Pričkus stengiasi parodyti ir įtikinti, jog reikia įrodyti, kokia gera ši tauta ir kad reikia dirbti sąžiningai, nes negerai, jei ponai ir apie juos manys neigiamai.</a:t>
            </a:r>
            <a:endParaRPr lang="en-GB"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700808"/>
            <a:ext cx="4753868" cy="4670047"/>
          </a:xfrm>
          <a:prstGeom prst="rect">
            <a:avLst/>
          </a:prstGeom>
        </p:spPr>
      </p:pic>
    </p:spTree>
    <p:extLst>
      <p:ext uri="{BB962C8B-B14F-4D97-AF65-F5344CB8AC3E}">
        <p14:creationId xmlns:p14="http://schemas.microsoft.com/office/powerpoint/2010/main" val="3816211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2780928"/>
            <a:ext cx="7680960" cy="1066800"/>
          </a:xfrm>
        </p:spPr>
        <p:txBody>
          <a:bodyPr>
            <a:noAutofit/>
          </a:bodyPr>
          <a:lstStyle/>
          <a:p>
            <a:pPr algn="ctr"/>
            <a:r>
              <a:rPr lang="lt-LT" sz="8800" dirty="0" smtClean="0"/>
              <a:t>Ačiū už dėmesį</a:t>
            </a:r>
            <a:endParaRPr lang="en-GB" sz="8800" dirty="0"/>
          </a:p>
        </p:txBody>
      </p:sp>
      <p:sp>
        <p:nvSpPr>
          <p:cNvPr id="3" name="TextBox 2"/>
          <p:cNvSpPr txBox="1"/>
          <p:nvPr/>
        </p:nvSpPr>
        <p:spPr>
          <a:xfrm>
            <a:off x="6228184" y="5229200"/>
            <a:ext cx="2664296" cy="1015663"/>
          </a:xfrm>
          <a:prstGeom prst="rect">
            <a:avLst/>
          </a:prstGeom>
          <a:noFill/>
        </p:spPr>
        <p:txBody>
          <a:bodyPr wrap="square" rtlCol="0">
            <a:spAutoFit/>
          </a:bodyPr>
          <a:lstStyle/>
          <a:p>
            <a:pPr algn="r"/>
            <a:r>
              <a:rPr lang="lt-LT" sz="2000" dirty="0" smtClean="0"/>
              <a:t>Parengė:</a:t>
            </a:r>
          </a:p>
          <a:p>
            <a:pPr algn="r"/>
            <a:r>
              <a:rPr lang="lt-LT" sz="2000" dirty="0" smtClean="0"/>
              <a:t>Erika Simanauskaitė</a:t>
            </a:r>
          </a:p>
          <a:p>
            <a:pPr algn="r"/>
            <a:r>
              <a:rPr lang="lt-LT" sz="2000" dirty="0" smtClean="0"/>
              <a:t>IIIa klasė</a:t>
            </a:r>
            <a:endParaRPr lang="en-GB" sz="2000" dirty="0"/>
          </a:p>
        </p:txBody>
      </p:sp>
    </p:spTree>
    <p:extLst>
      <p:ext uri="{BB962C8B-B14F-4D97-AF65-F5344CB8AC3E}">
        <p14:creationId xmlns:p14="http://schemas.microsoft.com/office/powerpoint/2010/main" val="87846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lar">
  <a:themeElements>
    <a:clrScheme name="Mylar">
      <a:dk1>
        <a:srgbClr val="000000"/>
      </a:dk1>
      <a:lt1>
        <a:srgbClr val="FFFFFF"/>
      </a:lt1>
      <a:dk2>
        <a:srgbClr val="656162"/>
      </a:dk2>
      <a:lt2>
        <a:srgbClr val="E0DACC"/>
      </a:lt2>
      <a:accent1>
        <a:srgbClr val="4A5A7A"/>
      </a:accent1>
      <a:accent2>
        <a:srgbClr val="F7BD40"/>
      </a:accent2>
      <a:accent3>
        <a:srgbClr val="975C00"/>
      </a:accent3>
      <a:accent4>
        <a:srgbClr val="754D41"/>
      </a:accent4>
      <a:accent5>
        <a:srgbClr val="838995"/>
      </a:accent5>
      <a:accent6>
        <a:srgbClr val="687B66"/>
      </a:accent6>
      <a:hlink>
        <a:srgbClr val="B5740B"/>
      </a:hlink>
      <a:folHlink>
        <a:srgbClr val="7483A0"/>
      </a:folHlink>
    </a:clrScheme>
    <a:fontScheme name="Mylar">
      <a:maj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Mylar</Template>
  <TotalTime>103</TotalTime>
  <Words>221</Words>
  <Application>Microsoft Office PowerPoint</Application>
  <PresentationFormat>On-screen Show (4:3)</PresentationFormat>
  <Paragraphs>34</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Mylar</vt:lpstr>
      <vt:lpstr>KITATAUČIAI</vt:lpstr>
      <vt:lpstr>Turinys</vt:lpstr>
      <vt:lpstr>PowerPoint Presentation</vt:lpstr>
      <vt:lpstr>PowerPoint Presentation</vt:lpstr>
      <vt:lpstr>Požiūris į kitataučius</vt:lpstr>
      <vt:lpstr>Teigiamos savybės</vt:lpstr>
      <vt:lpstr>Neigiamos savybės</vt:lpstr>
      <vt:lpstr>Kaip lietuvius nuteikia kitataučiai?</vt:lpstr>
      <vt:lpstr>Ačiū už dėmesį</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KITATAUČIAI</dc:title>
  <dc:creator>Erika</dc:creator>
  <cp:lastModifiedBy>Erika</cp:lastModifiedBy>
  <cp:revision>20</cp:revision>
  <dcterms:created xsi:type="dcterms:W3CDTF">2011-11-24T08:23:54Z</dcterms:created>
  <dcterms:modified xsi:type="dcterms:W3CDTF">2011-11-24T20:36:23Z</dcterms:modified>
</cp:coreProperties>
</file>