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4444-3635-4879-8B51-864B0E99C349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95C3-E35B-439D-8E1B-AD419277BA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4444-3635-4879-8B51-864B0E99C349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95C3-E35B-439D-8E1B-AD419277BA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4444-3635-4879-8B51-864B0E99C349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95C3-E35B-439D-8E1B-AD419277BA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4444-3635-4879-8B51-864B0E99C349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95C3-E35B-439D-8E1B-AD419277BA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4444-3635-4879-8B51-864B0E99C349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95C3-E35B-439D-8E1B-AD419277BA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4444-3635-4879-8B51-864B0E99C349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95C3-E35B-439D-8E1B-AD419277BA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4444-3635-4879-8B51-864B0E99C349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95C3-E35B-439D-8E1B-AD419277BA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4444-3635-4879-8B51-864B0E99C349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95C3-E35B-439D-8E1B-AD419277BA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4444-3635-4879-8B51-864B0E99C349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95C3-E35B-439D-8E1B-AD419277BA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4444-3635-4879-8B51-864B0E99C349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95C3-E35B-439D-8E1B-AD419277BA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4444-3635-4879-8B51-864B0E99C349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F95C3-E35B-439D-8E1B-AD419277BA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F4444-3635-4879-8B51-864B0E99C349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F95C3-E35B-439D-8E1B-AD419277BA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Tiudor</a:t>
            </a:r>
            <a:r>
              <a:rPr lang="lt-LT" dirty="0" smtClean="0"/>
              <a:t>ų laikų moterys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Rasta internete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346px-Gheeraerts_Unknown_Lady_161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357222" y="0"/>
            <a:ext cx="5181740" cy="6858000"/>
          </a:xfrm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065rt_lr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0"/>
            <a:ext cx="500066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1620_magdalen_pultney_lat-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00562" cy="7072338"/>
          </a:xfrm>
        </p:spPr>
      </p:pic>
      <p:pic>
        <p:nvPicPr>
          <p:cNvPr id="8" name="Content Placeholder 7" descr="1621_susanna_temple_later_l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00562" y="0"/>
            <a:ext cx="4882398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1656_benjamin_von_block_pri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786282" cy="6858000"/>
          </a:xfrm>
        </p:spPr>
      </p:pic>
      <p:pic>
        <p:nvPicPr>
          <p:cNvPr id="6" name="Content Placeholder 5" descr="43692522_1242053431_Doroti_Kyeri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3438" y="0"/>
            <a:ext cx="4214842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43692518_1242053006_Lady_Anne_Cecil_c161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072066" cy="7072338"/>
          </a:xfrm>
        </p:spPr>
      </p:pic>
      <p:pic>
        <p:nvPicPr>
          <p:cNvPr id="6" name="Content Placeholder 5" descr="43694464_1242055491_Catherine_Knevet_c161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6314" y="0"/>
            <a:ext cx="4357686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723_1_176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1571668" y="-214338"/>
            <a:ext cx="6929486" cy="7643866"/>
          </a:xfrm>
        </p:spPr>
      </p:pic>
      <p:pic>
        <p:nvPicPr>
          <p:cNvPr id="6" name="Content Placeholder 5" descr="20b495b6c74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29190" y="0"/>
            <a:ext cx="4786346" cy="7215214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b0ef0ba7c89ct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214810" cy="7072290"/>
          </a:xfrm>
        </p:spPr>
      </p:pic>
      <p:pic>
        <p:nvPicPr>
          <p:cNvPr id="6" name="Content Placeholder 5" descr="arabella_stuart_lady_lennox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071934" y="0"/>
            <a:ext cx="5072066" cy="685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ca_1590_elizabeth_vernon_-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000628" cy="6858000"/>
          </a:xfrm>
        </p:spPr>
      </p:pic>
      <p:pic>
        <p:nvPicPr>
          <p:cNvPr id="6" name="Content Placeholder 5" descr="eeccadd19773t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6314" y="0"/>
            <a:ext cx="4357686" cy="735809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Lady_masc_costum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285784" y="0"/>
            <a:ext cx="4429156" cy="6858000"/>
          </a:xfrm>
        </p:spPr>
      </p:pic>
      <p:pic>
        <p:nvPicPr>
          <p:cNvPr id="6" name="Content Placeholder 5" descr="penelope_wriothesley_by_loc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571868" y="0"/>
            <a:ext cx="6072230" cy="728662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</Words>
  <Application>Microsoft Office PowerPoint</Application>
  <PresentationFormat>On-screen Show (4:3)</PresentationFormat>
  <Paragraphs>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Tiudorų laikų moterys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VDM_GROUP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Tiudorų laikų moterys</dc:title>
  <dc:creator>WN112814</dc:creator>
  <cp:lastModifiedBy>WN112814</cp:lastModifiedBy>
  <cp:revision>4</cp:revision>
  <dcterms:created xsi:type="dcterms:W3CDTF">2012-01-07T15:11:06Z</dcterms:created>
  <dcterms:modified xsi:type="dcterms:W3CDTF">2012-01-08T15:42:22Z</dcterms:modified>
</cp:coreProperties>
</file>