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46BA9-913F-4A18-ADCE-206C53BBF1B7}" type="datetimeFigureOut">
              <a:rPr lang="en-US" smtClean="0"/>
              <a:pPr/>
              <a:t>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ED0C4-99E4-4669-A5C2-5DE467582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Tiudor</a:t>
            </a:r>
            <a:r>
              <a:rPr lang="lt-LT" dirty="0" smtClean="0"/>
              <a:t>ų laikų moterys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Antra</a:t>
            </a:r>
            <a:r>
              <a:rPr lang="en-US" dirty="0" smtClean="0"/>
              <a:t> </a:t>
            </a:r>
            <a:r>
              <a:rPr lang="en-US" dirty="0" err="1" smtClean="0"/>
              <a:t>dalis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590ca_mary_kytson_lady_da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8" y="0"/>
            <a:ext cx="6054287" cy="7215214"/>
          </a:xfrm>
        </p:spPr>
      </p:pic>
      <p:pic>
        <p:nvPicPr>
          <p:cNvPr id="7" name="Content Placeholder 6" descr="1594%20Anna%20Johanna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-357222" y="0"/>
            <a:ext cx="6383078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595_1605_lady_identified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6143636" cy="6858000"/>
          </a:xfrm>
        </p:spPr>
      </p:pic>
      <p:pic>
        <p:nvPicPr>
          <p:cNvPr id="6" name="Content Placeholder 5" descr="1608ca_princess_elizabeth_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0"/>
            <a:ext cx="3786182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85a80db909b1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428660" y="0"/>
            <a:ext cx="5204892" cy="7143776"/>
          </a:xfrm>
        </p:spPr>
      </p:pic>
      <p:pic>
        <p:nvPicPr>
          <p:cNvPr id="6" name="Content Placeholder 5" descr="56202193_1268086110_lucy_countess_bedford_1603_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9124" y="0"/>
            <a:ext cx="5072098" cy="728665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620_elizabeth_foulks_of_m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0628" cy="6858000"/>
          </a:xfrm>
        </p:spPr>
      </p:pic>
      <p:pic>
        <p:nvPicPr>
          <p:cNvPr id="6" name="Content Placeholder 5" descr="4087518800_4c866c587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0"/>
            <a:ext cx="4143372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nne_of_austria_as_a_young_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642974" y="-142900"/>
            <a:ext cx="5143536" cy="7000900"/>
          </a:xfrm>
        </p:spPr>
      </p:pic>
      <p:pic>
        <p:nvPicPr>
          <p:cNvPr id="6" name="Content Placeholder 5" descr="Anne_vavasou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7686" y="0"/>
            <a:ext cx="6286544" cy="714377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rabella_Stuart_RLockey_158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85784" y="-214338"/>
            <a:ext cx="4857784" cy="7072338"/>
          </a:xfrm>
        </p:spPr>
      </p:pic>
      <p:pic>
        <p:nvPicPr>
          <p:cNvPr id="6" name="Content Placeholder 5" descr="elizabeth_countess_of_suff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-285776"/>
            <a:ext cx="6429420" cy="778674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bessthrockmort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857288" y="-214338"/>
            <a:ext cx="4643470" cy="7429552"/>
          </a:xfrm>
        </p:spPr>
      </p:pic>
      <p:pic>
        <p:nvPicPr>
          <p:cNvPr id="6" name="Content Placeholder 5" descr="ca_1612_mary_curzon_after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86182" y="-285776"/>
            <a:ext cx="5929354" cy="735811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6b2d6d2e91d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14346" y="-142900"/>
            <a:ext cx="4929222" cy="7429528"/>
          </a:xfrm>
        </p:spPr>
      </p:pic>
      <p:pic>
        <p:nvPicPr>
          <p:cNvPr id="6" name="Content Placeholder 5" descr="ca_1613_catherine_lyte_ho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0"/>
            <a:ext cx="4643438" cy="707233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a_1616_lucy_harrington_b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3347" cy="7072338"/>
          </a:xfrm>
        </p:spPr>
      </p:pic>
      <p:pic>
        <p:nvPicPr>
          <p:cNvPr id="6" name="Content Placeholder 5" descr="ca_1616_susan_villiers_by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00496" y="0"/>
            <a:ext cx="571504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mmjuui.bmp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86380" cy="7429528"/>
          </a:xfrm>
        </p:spPr>
      </p:pic>
      <p:pic>
        <p:nvPicPr>
          <p:cNvPr id="6" name="Content Placeholder 5" descr="unknown_lady_masque_costume_hi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3504" y="0"/>
            <a:ext cx="4572032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</Words>
  <Application>Microsoft Office PowerPoint</Application>
  <PresentationFormat>On-screen Show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Tiudorų laikų moterys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Tiudorų laikų moterys</dc:title>
  <dc:creator>WN112814</dc:creator>
  <cp:lastModifiedBy>WN112814</cp:lastModifiedBy>
  <cp:revision>4</cp:revision>
  <dcterms:created xsi:type="dcterms:W3CDTF">2012-01-07T15:36:29Z</dcterms:created>
  <dcterms:modified xsi:type="dcterms:W3CDTF">2012-01-08T15:43:34Z</dcterms:modified>
</cp:coreProperties>
</file>