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854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75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708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4518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04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6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7929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4254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9730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827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28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A035E-894F-49FD-A2C2-75D63FBA56B4}" type="datetimeFigureOut">
              <a:rPr lang="lt-LT" smtClean="0"/>
              <a:t>2011.11.13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505B-0E5D-4584-93F1-83026D8BFF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495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lt-LT" dirty="0" err="1" smtClean="0"/>
              <a:t>Aizenko</a:t>
            </a:r>
            <a:r>
              <a:rPr lang="lt-LT" dirty="0" smtClean="0"/>
              <a:t>   testas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6612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3600" i="1" dirty="0" smtClean="0"/>
              <a:t>Šiuo testu nustatomas</a:t>
            </a:r>
          </a:p>
          <a:p>
            <a:pPr marL="0" indent="0">
              <a:buNone/>
            </a:pPr>
            <a:r>
              <a:rPr lang="lt-LT" sz="3600" dirty="0" smtClean="0"/>
              <a:t>asmenybės </a:t>
            </a:r>
            <a:r>
              <a:rPr lang="lt-LT" sz="3600" b="1" dirty="0" err="1" smtClean="0">
                <a:solidFill>
                  <a:srgbClr val="FF0000"/>
                </a:solidFill>
              </a:rPr>
              <a:t>ekstravertiškumas</a:t>
            </a:r>
            <a:r>
              <a:rPr lang="lt-LT" sz="3600" dirty="0" smtClean="0"/>
              <a:t> (atvirumas) ir </a:t>
            </a:r>
            <a:r>
              <a:rPr lang="lt-LT" sz="3600" b="1" dirty="0" smtClean="0">
                <a:solidFill>
                  <a:srgbClr val="00B0F0"/>
                </a:solidFill>
              </a:rPr>
              <a:t>intravertiškumas</a:t>
            </a:r>
            <a:r>
              <a:rPr lang="lt-LT" sz="3600" dirty="0" smtClean="0"/>
              <a:t> (uždarumas),</a:t>
            </a:r>
          </a:p>
          <a:p>
            <a:pPr marL="0" indent="0">
              <a:buNone/>
            </a:pP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 nervų sistemos </a:t>
            </a:r>
            <a:r>
              <a:rPr lang="lt-LT" sz="3600" b="1" dirty="0" smtClean="0">
                <a:solidFill>
                  <a:srgbClr val="00B050"/>
                </a:solidFill>
              </a:rPr>
              <a:t>dirglumas </a:t>
            </a:r>
            <a:r>
              <a:rPr lang="lt-LT" sz="3600" dirty="0" smtClean="0"/>
              <a:t>(nepastovumas) ir </a:t>
            </a:r>
            <a:r>
              <a:rPr lang="lt-LT" sz="3600" b="1" dirty="0" smtClean="0">
                <a:solidFill>
                  <a:srgbClr val="FFC000"/>
                </a:solidFill>
              </a:rPr>
              <a:t>stabilumas</a:t>
            </a:r>
            <a:r>
              <a:rPr lang="lt-LT" sz="3600" dirty="0" smtClean="0"/>
              <a:t> (pusiausvyra),</a:t>
            </a:r>
          </a:p>
          <a:p>
            <a:pPr marL="0" indent="0">
              <a:buNone/>
            </a:pPr>
            <a:endParaRPr lang="lt-LT" sz="3600" dirty="0"/>
          </a:p>
          <a:p>
            <a:pPr marL="0" indent="0">
              <a:buNone/>
            </a:pPr>
            <a:r>
              <a:rPr lang="lt-LT" sz="3600" dirty="0" smtClean="0"/>
              <a:t> </a:t>
            </a:r>
            <a:r>
              <a:rPr lang="lt-LT" sz="3600" b="1" dirty="0" smtClean="0">
                <a:solidFill>
                  <a:srgbClr val="7030A0"/>
                </a:solidFill>
              </a:rPr>
              <a:t>temperamento tipas </a:t>
            </a:r>
            <a:r>
              <a:rPr lang="lt-LT" sz="3600" dirty="0" smtClean="0"/>
              <a:t>ir </a:t>
            </a:r>
            <a:r>
              <a:rPr lang="lt-LT" sz="3600" b="1" dirty="0" smtClean="0"/>
              <a:t>sąžiningumas</a:t>
            </a:r>
            <a:r>
              <a:rPr lang="lt-LT" sz="3600" dirty="0" smtClean="0"/>
              <a:t> (Melo testas).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67599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</Words>
  <Application>Microsoft Office PowerPoint</Application>
  <PresentationFormat>Demonstracija ekrane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2" baseType="lpstr">
      <vt:lpstr>Office tema</vt:lpstr>
      <vt:lpstr>Aizenko   testas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Aizenko   testas</dc:title>
  <dc:creator>Namai</dc:creator>
  <cp:lastModifiedBy>Namai</cp:lastModifiedBy>
  <cp:revision>1</cp:revision>
  <dcterms:created xsi:type="dcterms:W3CDTF">2011-11-13T16:22:52Z</dcterms:created>
  <dcterms:modified xsi:type="dcterms:W3CDTF">2011-11-13T16:28:17Z</dcterms:modified>
</cp:coreProperties>
</file>