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sldIdLst>
    <p:sldId id="271" r:id="rId2"/>
    <p:sldId id="259" r:id="rId3"/>
    <p:sldId id="256" r:id="rId4"/>
    <p:sldId id="263" r:id="rId5"/>
    <p:sldId id="264" r:id="rId6"/>
    <p:sldId id="265" r:id="rId7"/>
    <p:sldId id="266" r:id="rId8"/>
    <p:sldId id="267" r:id="rId9"/>
    <p:sldId id="268" r:id="rId10"/>
    <p:sldId id="269" r:id="rId11"/>
    <p:sldId id="270" r:id="rId12"/>
    <p:sldId id="272" r:id="rId13"/>
    <p:sldId id="257" r:id="rId14"/>
    <p:sldId id="261" r:id="rId15"/>
    <p:sldId id="262" r:id="rId16"/>
    <p:sldId id="273" r:id="rId17"/>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996600"/>
    <a:srgbClr val="CC9900"/>
    <a:srgbClr val="B7966F"/>
    <a:srgbClr val="A37449"/>
    <a:srgbClr val="B56D4D"/>
    <a:srgbClr val="C18469"/>
    <a:srgbClr val="A87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31274" autoAdjust="0"/>
    <p:restoredTop sz="90929"/>
  </p:normalViewPr>
  <p:slideViewPr>
    <p:cSldViewPr>
      <p:cViewPr varScale="1">
        <p:scale>
          <a:sx n="71" d="100"/>
          <a:sy n="71" d="100"/>
        </p:scale>
        <p:origin x="-38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4" name="Rectangle 2" descr="Canvas"/>
          <p:cNvSpPr>
            <a:spLocks noChangeArrowheads="1"/>
          </p:cNvSpPr>
          <p:nvPr/>
        </p:nvSpPr>
        <p:spPr bwMode="white">
          <a:xfrm>
            <a:off x="528638" y="201613"/>
            <a:ext cx="8397875" cy="6467475"/>
          </a:xfrm>
          <a:prstGeom prst="rect">
            <a:avLst/>
          </a:prstGeom>
          <a:blipFill dpi="0" rotWithShape="0">
            <a:blip r:embed="rId2"/>
            <a:srcRect/>
            <a:tile tx="0" ty="0" sx="100000" sy="100000" flip="none" algn="tl"/>
          </a:blipFill>
          <a:ln w="9525">
            <a:noFill/>
            <a:miter lim="800000"/>
            <a:headEnd/>
            <a:tailEnd/>
          </a:ln>
        </p:spPr>
        <p:txBody>
          <a:bodyPr wrap="none" anchor="ctr"/>
          <a:lstStyle/>
          <a:p>
            <a:pPr algn="ctr"/>
            <a:endParaRPr kumimoji="1" lang="en-US"/>
          </a:p>
        </p:txBody>
      </p:sp>
      <p:pic>
        <p:nvPicPr>
          <p:cNvPr id="18435" name="Picture 3" descr="A:\minispir.GIF"/>
          <p:cNvPicPr>
            <a:picLocks noChangeAspect="1" noChangeArrowheads="1"/>
          </p:cNvPicPr>
          <p:nvPr/>
        </p:nvPicPr>
        <p:blipFill>
          <a:blip r:embed="rId3"/>
          <a:srcRect/>
          <a:stretch>
            <a:fillRect/>
          </a:stretch>
        </p:blipFill>
        <p:spPr bwMode="ltGray">
          <a:xfrm>
            <a:off x="0" y="50800"/>
            <a:ext cx="1181100" cy="4286250"/>
          </a:xfrm>
          <a:prstGeom prst="rect">
            <a:avLst/>
          </a:prstGeom>
          <a:noFill/>
        </p:spPr>
      </p:pic>
      <p:sp>
        <p:nvSpPr>
          <p:cNvPr id="18436" name="Rectangle 4" descr="Canvas"/>
          <p:cNvSpPr>
            <a:spLocks noChangeArrowheads="1"/>
          </p:cNvSpPr>
          <p:nvPr/>
        </p:nvSpPr>
        <p:spPr bwMode="white">
          <a:xfrm>
            <a:off x="596900" y="4130675"/>
            <a:ext cx="1041400" cy="457200"/>
          </a:xfrm>
          <a:prstGeom prst="rect">
            <a:avLst/>
          </a:prstGeom>
          <a:blipFill dpi="0" rotWithShape="0">
            <a:blip r:embed="rId2"/>
            <a:srcRect/>
            <a:tile tx="0" ty="0" sx="100000" sy="100000" flip="none" algn="tl"/>
          </a:blipFill>
          <a:ln w="9525">
            <a:noFill/>
            <a:miter lim="800000"/>
            <a:headEnd/>
            <a:tailEnd/>
          </a:ln>
          <a:effectLst/>
        </p:spPr>
        <p:txBody>
          <a:bodyPr wrap="none" anchor="ctr"/>
          <a:lstStyle/>
          <a:p>
            <a:pPr algn="ctr"/>
            <a:endParaRPr kumimoji="1" lang="en-US"/>
          </a:p>
        </p:txBody>
      </p:sp>
      <p:pic>
        <p:nvPicPr>
          <p:cNvPr id="18437" name="Picture 5" descr="A:\minispir.GIF"/>
          <p:cNvPicPr>
            <a:picLocks noChangeAspect="1" noChangeArrowheads="1"/>
          </p:cNvPicPr>
          <p:nvPr/>
        </p:nvPicPr>
        <p:blipFill>
          <a:blip r:embed="rId3"/>
          <a:srcRect t="39999"/>
          <a:stretch>
            <a:fillRect/>
          </a:stretch>
        </p:blipFill>
        <p:spPr bwMode="ltGray">
          <a:xfrm>
            <a:off x="0" y="4222750"/>
            <a:ext cx="1181100" cy="2571750"/>
          </a:xfrm>
          <a:prstGeom prst="rect">
            <a:avLst/>
          </a:prstGeom>
          <a:noFill/>
        </p:spPr>
      </p:pic>
      <p:sp>
        <p:nvSpPr>
          <p:cNvPr id="18438" name="Rectangle 6"/>
          <p:cNvSpPr>
            <a:spLocks noGrp="1" noChangeArrowheads="1"/>
          </p:cNvSpPr>
          <p:nvPr>
            <p:ph type="ctrTitle"/>
          </p:nvPr>
        </p:nvSpPr>
        <p:spPr>
          <a:xfrm>
            <a:off x="914400" y="2057400"/>
            <a:ext cx="7721600" cy="1143000"/>
          </a:xfrm>
        </p:spPr>
        <p:txBody>
          <a:bodyPr/>
          <a:lstStyle>
            <a:lvl1pPr>
              <a:defRPr/>
            </a:lvl1pPr>
          </a:lstStyle>
          <a:p>
            <a:r>
              <a:rPr lang="en-GB"/>
              <a:t>Click to edit Master title style</a:t>
            </a:r>
          </a:p>
        </p:txBody>
      </p:sp>
      <p:sp>
        <p:nvSpPr>
          <p:cNvPr id="18439" name="Rectangle 7"/>
          <p:cNvSpPr>
            <a:spLocks noGrp="1" noChangeArrowheads="1"/>
          </p:cNvSpPr>
          <p:nvPr>
            <p:ph type="subTitle" idx="1"/>
          </p:nvPr>
        </p:nvSpPr>
        <p:spPr>
          <a:xfrm>
            <a:off x="1625600" y="3886200"/>
            <a:ext cx="6400800" cy="1771650"/>
          </a:xfrm>
        </p:spPr>
        <p:txBody>
          <a:bodyPr/>
          <a:lstStyle>
            <a:lvl1pPr marL="0" indent="0" algn="ctr">
              <a:buFontTx/>
              <a:buNone/>
              <a:defRPr/>
            </a:lvl1pPr>
          </a:lstStyle>
          <a:p>
            <a:r>
              <a:rPr lang="en-GB"/>
              <a:t>Click to edit Master subtitle style</a:t>
            </a:r>
          </a:p>
        </p:txBody>
      </p:sp>
      <p:sp>
        <p:nvSpPr>
          <p:cNvPr id="18440" name="Rectangle 8"/>
          <p:cNvSpPr>
            <a:spLocks noGrp="1" noChangeArrowheads="1"/>
          </p:cNvSpPr>
          <p:nvPr>
            <p:ph type="dt" sz="quarter" idx="2"/>
          </p:nvPr>
        </p:nvSpPr>
        <p:spPr>
          <a:xfrm>
            <a:off x="1084263" y="6096000"/>
            <a:ext cx="1905000" cy="457200"/>
          </a:xfrm>
        </p:spPr>
        <p:txBody>
          <a:bodyPr/>
          <a:lstStyle>
            <a:lvl1pPr>
              <a:defRPr/>
            </a:lvl1pPr>
          </a:lstStyle>
          <a:p>
            <a:endParaRPr lang="en-GB"/>
          </a:p>
        </p:txBody>
      </p:sp>
      <p:sp>
        <p:nvSpPr>
          <p:cNvPr id="18441" name="Rectangle 9"/>
          <p:cNvSpPr>
            <a:spLocks noGrp="1" noChangeArrowheads="1"/>
          </p:cNvSpPr>
          <p:nvPr>
            <p:ph type="ftr" sz="quarter" idx="3"/>
          </p:nvPr>
        </p:nvSpPr>
        <p:spPr>
          <a:xfrm>
            <a:off x="3522663" y="6096000"/>
            <a:ext cx="2895600" cy="457200"/>
          </a:xfrm>
        </p:spPr>
        <p:txBody>
          <a:bodyPr/>
          <a:lstStyle>
            <a:lvl1pPr>
              <a:defRPr/>
            </a:lvl1pPr>
          </a:lstStyle>
          <a:p>
            <a:endParaRPr lang="en-GB"/>
          </a:p>
        </p:txBody>
      </p:sp>
      <p:sp>
        <p:nvSpPr>
          <p:cNvPr id="18442" name="Rectangle 10"/>
          <p:cNvSpPr>
            <a:spLocks noGrp="1" noChangeArrowheads="1"/>
          </p:cNvSpPr>
          <p:nvPr>
            <p:ph type="sldNum" sz="quarter" idx="4"/>
          </p:nvPr>
        </p:nvSpPr>
        <p:spPr>
          <a:xfrm>
            <a:off x="6951663" y="6096000"/>
            <a:ext cx="1905000" cy="457200"/>
          </a:xfrm>
        </p:spPr>
        <p:txBody>
          <a:bodyPr/>
          <a:lstStyle>
            <a:lvl1pPr>
              <a:defRPr/>
            </a:lvl1pPr>
          </a:lstStyle>
          <a:p>
            <a:fld id="{75EA93AE-DA43-4687-A2A1-B1009EDC4BD6}"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8A3B003-8E48-4EDB-A7A4-F759B99F702B}"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C3969E79-1DE1-45E7-9204-986BBAD80541}"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10668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9530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F3668A3A-194C-42B5-B2B6-5BC72C138A14}"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B70BBC12-7C8C-415B-8B27-F81BEB5C2D21}"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8C5AE932-5562-475D-9826-54EFA0B6AE76}"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42DEAA4D-EAFD-43FE-AE16-F9D63001B9A0}"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B83B320D-4CAD-4870-A0F0-717578F839DC}"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FAEBA9C-5D80-4BD0-87B0-BBB0A48F624E}"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D7EE57FB-A21D-4B7D-A84B-DD6B1F8A9160}"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1066800" y="381000"/>
            <a:ext cx="55626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DF819E99-0D54-44EA-8802-42A0529014F8}"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620000" cy="1143000"/>
          </a:xfrm>
        </p:spPr>
        <p:txBody>
          <a:bodyPr/>
          <a:lstStyle/>
          <a:p>
            <a:r>
              <a:rPr lang="en-US" smtClean="0"/>
              <a:t>Click to edit Master title style</a:t>
            </a:r>
            <a:endParaRPr lang="lt-LT"/>
          </a:p>
        </p:txBody>
      </p:sp>
      <p:sp>
        <p:nvSpPr>
          <p:cNvPr id="3" name="Text Placeholder 2"/>
          <p:cNvSpPr>
            <a:spLocks noGrp="1"/>
          </p:cNvSpPr>
          <p:nvPr>
            <p:ph type="body" sz="half" idx="1"/>
          </p:nvPr>
        </p:nvSpPr>
        <p:spPr>
          <a:xfrm>
            <a:off x="1066800" y="17526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lipArt Placeholder 3"/>
          <p:cNvSpPr>
            <a:spLocks noGrp="1"/>
          </p:cNvSpPr>
          <p:nvPr>
            <p:ph type="clipArt" sz="half" idx="2"/>
          </p:nvPr>
        </p:nvSpPr>
        <p:spPr>
          <a:xfrm>
            <a:off x="4953000" y="1752600"/>
            <a:ext cx="3733800" cy="4114800"/>
          </a:xfrm>
        </p:spPr>
        <p:txBody>
          <a:bodyPr/>
          <a:lstStyle/>
          <a:p>
            <a:endParaRPr lang="lt-LT"/>
          </a:p>
        </p:txBody>
      </p:sp>
      <p:sp>
        <p:nvSpPr>
          <p:cNvPr id="5" name="Date Placeholder 4"/>
          <p:cNvSpPr>
            <a:spLocks noGrp="1"/>
          </p:cNvSpPr>
          <p:nvPr>
            <p:ph type="dt" sz="half" idx="10"/>
          </p:nvPr>
        </p:nvSpPr>
        <p:spPr>
          <a:xfrm>
            <a:off x="1014413" y="6107113"/>
            <a:ext cx="1905000" cy="457200"/>
          </a:xfrm>
        </p:spPr>
        <p:txBody>
          <a:bodyPr/>
          <a:lstStyle>
            <a:lvl1pPr>
              <a:defRPr/>
            </a:lvl1pPr>
          </a:lstStyle>
          <a:p>
            <a:endParaRPr lang="en-GB"/>
          </a:p>
        </p:txBody>
      </p:sp>
      <p:sp>
        <p:nvSpPr>
          <p:cNvPr id="6" name="Footer Placeholder 5"/>
          <p:cNvSpPr>
            <a:spLocks noGrp="1"/>
          </p:cNvSpPr>
          <p:nvPr>
            <p:ph type="ftr" sz="quarter" idx="11"/>
          </p:nvPr>
        </p:nvSpPr>
        <p:spPr>
          <a:xfrm>
            <a:off x="3452813" y="6107113"/>
            <a:ext cx="2895600" cy="457200"/>
          </a:xfrm>
        </p:spPr>
        <p:txBody>
          <a:bodyPr/>
          <a:lstStyle>
            <a:lvl1pPr>
              <a:defRPr/>
            </a:lvl1pPr>
          </a:lstStyle>
          <a:p>
            <a:endParaRPr lang="en-GB"/>
          </a:p>
        </p:txBody>
      </p:sp>
      <p:sp>
        <p:nvSpPr>
          <p:cNvPr id="7" name="Slide Number Placeholder 6"/>
          <p:cNvSpPr>
            <a:spLocks noGrp="1"/>
          </p:cNvSpPr>
          <p:nvPr>
            <p:ph type="sldNum" sz="quarter" idx="12"/>
          </p:nvPr>
        </p:nvSpPr>
        <p:spPr>
          <a:xfrm>
            <a:off x="6881813" y="6107113"/>
            <a:ext cx="1905000" cy="457200"/>
          </a:xfrm>
        </p:spPr>
        <p:txBody>
          <a:bodyPr/>
          <a:lstStyle>
            <a:lvl1pPr>
              <a:defRPr/>
            </a:lvl1pPr>
          </a:lstStyle>
          <a:p>
            <a:fld id="{89DA1A05-4474-4833-A39A-C777AC10BEA2}"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620000" cy="1143000"/>
          </a:xfrm>
        </p:spPr>
        <p:txBody>
          <a:bodyPr/>
          <a:lstStyle/>
          <a:p>
            <a:r>
              <a:rPr lang="en-US" smtClean="0"/>
              <a:t>Click to edit Master title style</a:t>
            </a:r>
            <a:endParaRPr lang="lt-LT"/>
          </a:p>
        </p:txBody>
      </p:sp>
      <p:sp>
        <p:nvSpPr>
          <p:cNvPr id="3" name="ClipArt Placeholder 2"/>
          <p:cNvSpPr>
            <a:spLocks noGrp="1"/>
          </p:cNvSpPr>
          <p:nvPr>
            <p:ph type="clipArt" sz="half" idx="1"/>
          </p:nvPr>
        </p:nvSpPr>
        <p:spPr>
          <a:xfrm>
            <a:off x="1066800" y="1752600"/>
            <a:ext cx="3733800" cy="4114800"/>
          </a:xfrm>
        </p:spPr>
        <p:txBody>
          <a:bodyPr/>
          <a:lstStyle/>
          <a:p>
            <a:endParaRPr lang="lt-LT"/>
          </a:p>
        </p:txBody>
      </p:sp>
      <p:sp>
        <p:nvSpPr>
          <p:cNvPr id="4" name="Text Placeholder 3"/>
          <p:cNvSpPr>
            <a:spLocks noGrp="1"/>
          </p:cNvSpPr>
          <p:nvPr>
            <p:ph type="body" sz="half" idx="2"/>
          </p:nvPr>
        </p:nvSpPr>
        <p:spPr>
          <a:xfrm>
            <a:off x="4953000" y="17526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a:xfrm>
            <a:off x="1014413" y="6107113"/>
            <a:ext cx="1905000" cy="457200"/>
          </a:xfrm>
        </p:spPr>
        <p:txBody>
          <a:bodyPr/>
          <a:lstStyle>
            <a:lvl1pPr>
              <a:defRPr/>
            </a:lvl1pPr>
          </a:lstStyle>
          <a:p>
            <a:endParaRPr lang="en-GB"/>
          </a:p>
        </p:txBody>
      </p:sp>
      <p:sp>
        <p:nvSpPr>
          <p:cNvPr id="6" name="Footer Placeholder 5"/>
          <p:cNvSpPr>
            <a:spLocks noGrp="1"/>
          </p:cNvSpPr>
          <p:nvPr>
            <p:ph type="ftr" sz="quarter" idx="11"/>
          </p:nvPr>
        </p:nvSpPr>
        <p:spPr>
          <a:xfrm>
            <a:off x="3452813" y="6107113"/>
            <a:ext cx="2895600" cy="457200"/>
          </a:xfrm>
        </p:spPr>
        <p:txBody>
          <a:bodyPr/>
          <a:lstStyle>
            <a:lvl1pPr>
              <a:defRPr/>
            </a:lvl1pPr>
          </a:lstStyle>
          <a:p>
            <a:endParaRPr lang="en-GB"/>
          </a:p>
        </p:txBody>
      </p:sp>
      <p:sp>
        <p:nvSpPr>
          <p:cNvPr id="7" name="Slide Number Placeholder 6"/>
          <p:cNvSpPr>
            <a:spLocks noGrp="1"/>
          </p:cNvSpPr>
          <p:nvPr>
            <p:ph type="sldNum" sz="quarter" idx="12"/>
          </p:nvPr>
        </p:nvSpPr>
        <p:spPr>
          <a:xfrm>
            <a:off x="6881813" y="6107113"/>
            <a:ext cx="1905000" cy="457200"/>
          </a:xfrm>
        </p:spPr>
        <p:txBody>
          <a:bodyPr/>
          <a:lstStyle>
            <a:lvl1pPr>
              <a:defRPr/>
            </a:lvl1pPr>
          </a:lstStyle>
          <a:p>
            <a:fld id="{AA56C77F-3538-40FF-80FC-C679FFF21ABA}"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7410" name="Rectangle 2"/>
          <p:cNvSpPr>
            <a:spLocks noChangeArrowheads="1"/>
          </p:cNvSpPr>
          <p:nvPr/>
        </p:nvSpPr>
        <p:spPr bwMode="ltGray">
          <a:xfrm>
            <a:off x="609600" y="228600"/>
            <a:ext cx="8239125" cy="6391275"/>
          </a:xfrm>
          <a:prstGeom prst="rect">
            <a:avLst/>
          </a:prstGeom>
          <a:solidFill>
            <a:srgbClr val="EDE7E3"/>
          </a:solidFill>
          <a:ln w="9525">
            <a:noFill/>
            <a:miter lim="800000"/>
            <a:headEnd/>
            <a:tailEnd/>
          </a:ln>
        </p:spPr>
        <p:txBody>
          <a:bodyPr wrap="none" anchor="ctr"/>
          <a:lstStyle/>
          <a:p>
            <a:pPr algn="ctr"/>
            <a:endParaRPr kumimoji="1" lang="en-US"/>
          </a:p>
        </p:txBody>
      </p:sp>
      <p:sp>
        <p:nvSpPr>
          <p:cNvPr id="17411" name="Line 3"/>
          <p:cNvSpPr>
            <a:spLocks noChangeShapeType="1"/>
          </p:cNvSpPr>
          <p:nvPr/>
        </p:nvSpPr>
        <p:spPr bwMode="ltGray">
          <a:xfrm>
            <a:off x="1016000" y="1600200"/>
            <a:ext cx="7670800" cy="0"/>
          </a:xfrm>
          <a:prstGeom prst="line">
            <a:avLst/>
          </a:prstGeom>
          <a:noFill/>
          <a:ln w="3175">
            <a:solidFill>
              <a:schemeClr val="bg2"/>
            </a:solidFill>
            <a:round/>
            <a:headEnd/>
            <a:tailEnd/>
          </a:ln>
        </p:spPr>
        <p:txBody>
          <a:bodyPr wrap="none" anchor="ctr"/>
          <a:lstStyle/>
          <a:p>
            <a:endParaRPr lang="lt-LT"/>
          </a:p>
        </p:txBody>
      </p:sp>
      <p:pic>
        <p:nvPicPr>
          <p:cNvPr id="17412" name="Picture 4" descr="A:\minispir.GIF"/>
          <p:cNvPicPr>
            <a:picLocks noChangeAspect="1" noChangeArrowheads="1"/>
          </p:cNvPicPr>
          <p:nvPr/>
        </p:nvPicPr>
        <p:blipFill>
          <a:blip r:embed="rId15"/>
          <a:srcRect b="5333"/>
          <a:stretch>
            <a:fillRect/>
          </a:stretch>
        </p:blipFill>
        <p:spPr bwMode="ltGray">
          <a:xfrm>
            <a:off x="0" y="50800"/>
            <a:ext cx="1181100" cy="4057650"/>
          </a:xfrm>
          <a:prstGeom prst="rect">
            <a:avLst/>
          </a:prstGeom>
          <a:noFill/>
        </p:spPr>
      </p:pic>
      <p:pic>
        <p:nvPicPr>
          <p:cNvPr id="17413" name="Picture 5" descr="A:\minispir.GIF"/>
          <p:cNvPicPr>
            <a:picLocks noChangeAspect="1" noChangeArrowheads="1"/>
          </p:cNvPicPr>
          <p:nvPr/>
        </p:nvPicPr>
        <p:blipFill>
          <a:blip r:embed="rId15"/>
          <a:srcRect t="39999"/>
          <a:stretch>
            <a:fillRect/>
          </a:stretch>
        </p:blipFill>
        <p:spPr bwMode="ltGray">
          <a:xfrm>
            <a:off x="0" y="4222750"/>
            <a:ext cx="1181100" cy="2571750"/>
          </a:xfrm>
          <a:prstGeom prst="rect">
            <a:avLst/>
          </a:prstGeom>
          <a:noFill/>
        </p:spPr>
      </p:pic>
      <p:sp>
        <p:nvSpPr>
          <p:cNvPr id="17414" name="Rectangle 6"/>
          <p:cNvSpPr>
            <a:spLocks noGrp="1" noChangeArrowheads="1"/>
          </p:cNvSpPr>
          <p:nvPr>
            <p:ph type="title"/>
          </p:nvPr>
        </p:nvSpPr>
        <p:spPr bwMode="auto">
          <a:xfrm>
            <a:off x="1066800" y="381000"/>
            <a:ext cx="76200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7415" name="Rectangle 7"/>
          <p:cNvSpPr>
            <a:spLocks noGrp="1" noChangeArrowheads="1"/>
          </p:cNvSpPr>
          <p:nvPr>
            <p:ph type="body" idx="1"/>
          </p:nvPr>
        </p:nvSpPr>
        <p:spPr bwMode="auto">
          <a:xfrm>
            <a:off x="1066800" y="1752600"/>
            <a:ext cx="76200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7416" name="Rectangle 8"/>
          <p:cNvSpPr>
            <a:spLocks noGrp="1" noChangeArrowheads="1"/>
          </p:cNvSpPr>
          <p:nvPr>
            <p:ph type="dt" sz="half" idx="2"/>
          </p:nvPr>
        </p:nvSpPr>
        <p:spPr bwMode="auto">
          <a:xfrm>
            <a:off x="10144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7417" name="Rectangle 9"/>
          <p:cNvSpPr>
            <a:spLocks noGrp="1" noChangeArrowheads="1"/>
          </p:cNvSpPr>
          <p:nvPr>
            <p:ph type="ftr" sz="quarter" idx="3"/>
          </p:nvPr>
        </p:nvSpPr>
        <p:spPr bwMode="auto">
          <a:xfrm>
            <a:off x="3452813" y="610711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7418" name="Rectangle 10"/>
          <p:cNvSpPr>
            <a:spLocks noGrp="1" noChangeArrowheads="1"/>
          </p:cNvSpPr>
          <p:nvPr>
            <p:ph type="sldNum" sz="quarter" idx="4"/>
          </p:nvPr>
        </p:nvSpPr>
        <p:spPr bwMode="auto">
          <a:xfrm>
            <a:off x="68818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6E01FA-9134-465C-90A3-95D97E850D06}"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google.lt/imgres?imgurl=http://www.travellithuania.com/vg/img/g12-389.jpg&amp;imgrefurl=http://www.travellithuania.com/history/a10.php&amp;h=600&amp;w=439&amp;sz=24&amp;tbnid=veirl8iSrM0J:&amp;tbnh=132&amp;tbnw=97&amp;start=18&amp;prev=/images?q=Simonas+Daukantas&amp;hl=lt&amp;lr=&amp;ie=UTF-8&amp;sa=N"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ctrTitle" idx="4294967295"/>
          </p:nvPr>
        </p:nvSpPr>
        <p:spPr>
          <a:xfrm>
            <a:off x="1143000" y="685800"/>
            <a:ext cx="7239000" cy="5562600"/>
          </a:xfrm>
          <a:solidFill>
            <a:srgbClr val="C18469"/>
          </a:solidFill>
          <a:ln>
            <a:solidFill>
              <a:schemeClr val="tx1"/>
            </a:solidFill>
          </a:ln>
        </p:spPr>
        <p:txBody>
          <a:bodyPr/>
          <a:lstStyle/>
          <a:p>
            <a:r>
              <a:rPr lang="lt-LT" sz="6000" b="1" u="sng" dirty="0">
                <a:effectLst>
                  <a:outerShdw blurRad="38100" dist="38100" dir="2700000" algn="tl">
                    <a:srgbClr val="000000"/>
                  </a:outerShdw>
                </a:effectLst>
                <a:latin typeface="Monotype Corsiva" pitchFamily="66" charset="0"/>
              </a:rPr>
              <a:t>Simonas Daukantas</a:t>
            </a:r>
            <a:br>
              <a:rPr lang="lt-LT" sz="6000" b="1" u="sng" dirty="0">
                <a:effectLst>
                  <a:outerShdw blurRad="38100" dist="38100" dir="2700000" algn="tl">
                    <a:srgbClr val="000000"/>
                  </a:outerShdw>
                </a:effectLst>
                <a:latin typeface="Monotype Corsiva" pitchFamily="66" charset="0"/>
              </a:rPr>
            </a:br>
            <a:r>
              <a:rPr lang="lt-LT" sz="6000" b="1" u="sng" dirty="0">
                <a:effectLst>
                  <a:outerShdw blurRad="38100" dist="38100" dir="2700000" algn="tl">
                    <a:srgbClr val="000000"/>
                  </a:outerShdw>
                </a:effectLst>
                <a:latin typeface="Monotype Corsiva" pitchFamily="66" charset="0"/>
              </a:rPr>
              <a:t>(1793 – 1864)</a:t>
            </a:r>
            <a:br>
              <a:rPr lang="lt-LT" sz="6000" b="1" u="sng" dirty="0">
                <a:effectLst>
                  <a:outerShdw blurRad="38100" dist="38100" dir="2700000" algn="tl">
                    <a:srgbClr val="000000"/>
                  </a:outerShdw>
                </a:effectLst>
                <a:latin typeface="Monotype Corsiva" pitchFamily="66" charset="0"/>
              </a:rPr>
            </a:br>
            <a:r>
              <a:rPr lang="lt-LT" sz="6000" b="1" u="sng" dirty="0">
                <a:effectLst>
                  <a:outerShdw blurRad="38100" dist="38100" dir="2700000" algn="tl">
                    <a:srgbClr val="000000"/>
                  </a:outerShdw>
                </a:effectLst>
                <a:latin typeface="Monotype Corsiva" pitchFamily="66" charset="0"/>
              </a:rPr>
              <a:t/>
            </a:r>
            <a:br>
              <a:rPr lang="lt-LT" sz="6000" b="1" u="sng" dirty="0">
                <a:effectLst>
                  <a:outerShdw blurRad="38100" dist="38100" dir="2700000" algn="tl">
                    <a:srgbClr val="000000"/>
                  </a:outerShdw>
                </a:effectLst>
                <a:latin typeface="Monotype Corsiva" pitchFamily="66" charset="0"/>
              </a:rPr>
            </a:br>
            <a:endParaRPr lang="en-GB" sz="3600" dirty="0">
              <a:latin typeface="Monotype Corsiva"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lt-LT" sz="4800" b="1" u="sng">
                <a:latin typeface="Monotype Corsiva" pitchFamily="66" charset="0"/>
              </a:rPr>
              <a:t>Simonas Daukantas:</a:t>
            </a:r>
            <a:endParaRPr lang="en-GB" sz="4800" b="1" u="sng">
              <a:latin typeface="Monotype Corsiva" pitchFamily="66" charset="0"/>
            </a:endParaRPr>
          </a:p>
        </p:txBody>
      </p:sp>
      <p:sp>
        <p:nvSpPr>
          <p:cNvPr id="15363" name="Rectangle 3"/>
          <p:cNvSpPr>
            <a:spLocks noGrp="1" noChangeArrowheads="1"/>
          </p:cNvSpPr>
          <p:nvPr>
            <p:ph type="body" sz="half" idx="1"/>
          </p:nvPr>
        </p:nvSpPr>
        <p:spPr>
          <a:xfrm>
            <a:off x="762000" y="1752600"/>
            <a:ext cx="3733800" cy="4114800"/>
          </a:xfrm>
        </p:spPr>
        <p:txBody>
          <a:bodyPr/>
          <a:lstStyle/>
          <a:p>
            <a:pPr>
              <a:buFontTx/>
              <a:buNone/>
            </a:pPr>
            <a:r>
              <a:rPr lang="en-GB" b="1">
                <a:solidFill>
                  <a:srgbClr val="000000"/>
                </a:solidFill>
                <a:latin typeface="Monotype Corsiva" pitchFamily="66" charset="0"/>
                <a:cs typeface="Arial" charset="0"/>
                <a:hlinkClick r:id="rId2"/>
              </a:rPr>
              <a:t> </a:t>
            </a:r>
            <a:endParaRPr lang="en-GB" b="1">
              <a:solidFill>
                <a:srgbClr val="000000"/>
              </a:solidFill>
              <a:latin typeface="Monotype Corsiva" pitchFamily="66" charset="0"/>
              <a:cs typeface="Arial" charset="0"/>
            </a:endParaRPr>
          </a:p>
        </p:txBody>
      </p:sp>
      <p:pic>
        <p:nvPicPr>
          <p:cNvPr id="15367" name="Picture 7" descr="http://images.google.lt/images?q=tbn:veirl8iSrM0J:www.travellithuania.com/vg/img/g12-389.jpg">
            <a:hlinkClick r:id="rId2"/>
          </p:cNvPr>
          <p:cNvPicPr>
            <a:picLocks noGrp="1" noChangeAspect="1" noChangeArrowheads="1"/>
          </p:cNvPicPr>
          <p:nvPr>
            <p:ph type="clipArt" sz="half" idx="2"/>
          </p:nvPr>
        </p:nvPicPr>
        <p:blipFill>
          <a:blip r:embed="rId3"/>
          <a:srcRect/>
          <a:stretch>
            <a:fillRect/>
          </a:stretch>
        </p:blipFill>
        <p:spPr>
          <a:xfrm>
            <a:off x="5165725" y="1676400"/>
            <a:ext cx="3190875" cy="4343400"/>
          </a:xfrm>
          <a:ln/>
        </p:spPr>
      </p:pic>
      <p:sp>
        <p:nvSpPr>
          <p:cNvPr id="15369" name="Rectangle 9"/>
          <p:cNvSpPr>
            <a:spLocks noChangeArrowheads="1"/>
          </p:cNvSpPr>
          <p:nvPr/>
        </p:nvSpPr>
        <p:spPr bwMode="auto">
          <a:xfrm>
            <a:off x="1143000" y="1676400"/>
            <a:ext cx="3657600" cy="4343400"/>
          </a:xfrm>
          <a:prstGeom prst="rect">
            <a:avLst/>
          </a:prstGeom>
          <a:solidFill>
            <a:srgbClr val="C18469"/>
          </a:solidFill>
          <a:ln w="9525">
            <a:solidFill>
              <a:schemeClr val="tx1"/>
            </a:solidFill>
            <a:miter lim="800000"/>
            <a:headEnd/>
            <a:tailEnd/>
          </a:ln>
          <a:effectLst/>
        </p:spPr>
        <p:txBody>
          <a:bodyPr anchor="ctr"/>
          <a:lstStyle/>
          <a:p>
            <a:r>
              <a:rPr lang="lt-LT" sz="2300" b="1">
                <a:latin typeface="Monotype Corsiva" pitchFamily="66" charset="0"/>
              </a:rPr>
              <a:t>“</a:t>
            </a:r>
            <a:r>
              <a:rPr lang="en-GB" sz="2300" i="1">
                <a:latin typeface="Monotype Corsiva" pitchFamily="66" charset="0"/>
              </a:rPr>
              <a:t>Simonas Daukantas, 1793-1864, tai tas mokytas vyras, kuris Lietuvių tautos praeičiai kelti, jų kalbai lietuvinti, jų tautinės dvasios ugnelei kurstyti ir didingai ateičiai siekti sunkiuoju caro jungo metu žemaitiškai prirašė daugybę knygų, per visą amžių švietė, kėlė savo tautą. </a:t>
            </a:r>
            <a:endParaRPr lang="lt-LT" sz="2300" i="1">
              <a:latin typeface="Monotype Corsiva" pitchFamily="66" charset="0"/>
            </a:endParaRPr>
          </a:p>
          <a:p>
            <a:r>
              <a:rPr lang="en-GB" sz="2300" b="1" i="1">
                <a:solidFill>
                  <a:srgbClr val="663300"/>
                </a:solidFill>
                <a:latin typeface="Monotype Corsiva" pitchFamily="66" charset="0"/>
              </a:rPr>
              <a:t>Kartų kartoms prisiminti laisvos Lietuvos švietėjai mokytojai </a:t>
            </a:r>
            <a:endParaRPr lang="en-GB" sz="2300">
              <a:solidFill>
                <a:srgbClr val="663300"/>
              </a:solidFill>
              <a:latin typeface="Monotype Corsiva"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26"/>
          <p:cNvSpPr>
            <a:spLocks noGrp="1" noChangeArrowheads="1"/>
          </p:cNvSpPr>
          <p:nvPr>
            <p:ph type="title"/>
          </p:nvPr>
        </p:nvSpPr>
        <p:spPr/>
        <p:txBody>
          <a:bodyPr/>
          <a:lstStyle/>
          <a:p>
            <a:r>
              <a:rPr lang="lt-LT" sz="4800" b="1" u="sng">
                <a:latin typeface="Monotype Corsiva" pitchFamily="66" charset="0"/>
              </a:rPr>
              <a:t>Simono Daukanto gimtinė:</a:t>
            </a:r>
          </a:p>
        </p:txBody>
      </p:sp>
      <p:sp>
        <p:nvSpPr>
          <p:cNvPr id="2052" name="Rectangle 1028"/>
          <p:cNvSpPr>
            <a:spLocks noGrp="1" noChangeArrowheads="1"/>
          </p:cNvSpPr>
          <p:nvPr>
            <p:ph type="body" sz="half" idx="2"/>
          </p:nvPr>
        </p:nvSpPr>
        <p:spPr>
          <a:xfrm>
            <a:off x="5486400" y="2286000"/>
            <a:ext cx="2971800" cy="3352800"/>
          </a:xfrm>
          <a:solidFill>
            <a:srgbClr val="C18469"/>
          </a:solidFill>
          <a:ln>
            <a:solidFill>
              <a:schemeClr val="tx1"/>
            </a:solidFill>
          </a:ln>
        </p:spPr>
        <p:txBody>
          <a:bodyPr/>
          <a:lstStyle/>
          <a:p>
            <a:pPr>
              <a:buFontTx/>
              <a:buNone/>
            </a:pPr>
            <a:r>
              <a:rPr lang="lt-LT" sz="2400">
                <a:latin typeface="Monotype Corsiva" pitchFamily="66" charset="0"/>
              </a:rPr>
              <a:t>   </a:t>
            </a:r>
          </a:p>
          <a:p>
            <a:pPr>
              <a:buFontTx/>
              <a:buNone/>
            </a:pPr>
            <a:r>
              <a:rPr lang="lt-LT" sz="2400">
                <a:latin typeface="Monotype Corsiva" pitchFamily="66" charset="0"/>
              </a:rPr>
              <a:t>    </a:t>
            </a:r>
            <a:r>
              <a:rPr lang="en-GB" sz="2600">
                <a:latin typeface="Monotype Corsiva" pitchFamily="66" charset="0"/>
              </a:rPr>
              <a:t>S</a:t>
            </a:r>
            <a:r>
              <a:rPr lang="lt-LT" sz="2600">
                <a:latin typeface="Monotype Corsiva" pitchFamily="66" charset="0"/>
              </a:rPr>
              <a:t>imonas</a:t>
            </a:r>
            <a:r>
              <a:rPr lang="en-GB" sz="2600">
                <a:latin typeface="Monotype Corsiva" pitchFamily="66" charset="0"/>
              </a:rPr>
              <a:t> Daukantas gimė 1793 m. spalio 28 d. Kalvių kaime, netoli Lenkimų (Skuodo rajonas), eigulio šeimoje. </a:t>
            </a:r>
          </a:p>
        </p:txBody>
      </p:sp>
      <p:sp>
        <p:nvSpPr>
          <p:cNvPr id="2053" name="Rectangle 1029"/>
          <p:cNvSpPr>
            <a:spLocks noChangeArrowheads="1"/>
          </p:cNvSpPr>
          <p:nvPr/>
        </p:nvSpPr>
        <p:spPr bwMode="auto">
          <a:xfrm>
            <a:off x="0" y="2097088"/>
            <a:ext cx="9144000" cy="2665412"/>
          </a:xfrm>
          <a:prstGeom prst="rect">
            <a:avLst/>
          </a:prstGeom>
          <a:noFill/>
          <a:ln w="9525">
            <a:noFill/>
            <a:miter lim="800000"/>
            <a:headEnd/>
            <a:tailEnd/>
          </a:ln>
          <a:effectLst/>
        </p:spPr>
        <p:txBody>
          <a:bodyPr/>
          <a:lstStyle/>
          <a:p>
            <a:pPr algn="ctr"/>
            <a:r>
              <a:rPr lang="en-GB"/>
              <a:t>  </a:t>
            </a:r>
            <a:r>
              <a:rPr lang="en-GB" sz="9700"/>
              <a:t> </a:t>
            </a:r>
            <a:r>
              <a:rPr lang="en-GB"/>
              <a:t>                              </a:t>
            </a:r>
            <a:br>
              <a:rPr lang="en-GB"/>
            </a:br>
            <a:endParaRPr lang="en-GB" sz="1600"/>
          </a:p>
        </p:txBody>
      </p:sp>
      <p:pic>
        <p:nvPicPr>
          <p:cNvPr id="2056" name="Picture 1032" descr="Dgimt.jpg (10203 bytes)"/>
          <p:cNvPicPr>
            <a:picLocks noGrp="1" noChangeAspect="1" noChangeArrowheads="1"/>
          </p:cNvPicPr>
          <p:nvPr>
            <p:ph type="clipArt" sz="half" idx="1"/>
          </p:nvPr>
        </p:nvPicPr>
        <p:blipFill>
          <a:blip r:embed="rId2"/>
          <a:srcRect/>
          <a:stretch>
            <a:fillRect/>
          </a:stretch>
        </p:blipFill>
        <p:spPr>
          <a:xfrm>
            <a:off x="1143000" y="2301875"/>
            <a:ext cx="4191000" cy="3351213"/>
          </a:xfrm>
          <a:noFill/>
          <a:ln>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lt-LT" sz="4800" b="1" u="sng">
                <a:latin typeface="Monotype Corsiva" pitchFamily="66" charset="0"/>
              </a:rPr>
              <a:t>Simonas Daukantas mokėsi:</a:t>
            </a:r>
            <a:endParaRPr lang="en-GB" sz="4800" b="1" u="sng">
              <a:latin typeface="Monotype Corsiva" pitchFamily="66" charset="0"/>
            </a:endParaRPr>
          </a:p>
        </p:txBody>
      </p:sp>
      <p:sp>
        <p:nvSpPr>
          <p:cNvPr id="23556" name="Rectangle 4"/>
          <p:cNvSpPr>
            <a:spLocks noGrp="1" noChangeArrowheads="1"/>
          </p:cNvSpPr>
          <p:nvPr>
            <p:ph type="body" sz="half" idx="2"/>
          </p:nvPr>
        </p:nvSpPr>
        <p:spPr>
          <a:xfrm>
            <a:off x="5105400" y="1828800"/>
            <a:ext cx="3581400" cy="3962400"/>
          </a:xfrm>
          <a:solidFill>
            <a:srgbClr val="C18469"/>
          </a:solidFill>
          <a:ln>
            <a:solidFill>
              <a:schemeClr val="tx1"/>
            </a:solidFill>
          </a:ln>
        </p:spPr>
        <p:txBody>
          <a:bodyPr/>
          <a:lstStyle/>
          <a:p>
            <a:pPr>
              <a:lnSpc>
                <a:spcPct val="90000"/>
              </a:lnSpc>
            </a:pPr>
            <a:r>
              <a:rPr lang="en-GB" sz="2600" b="1">
                <a:latin typeface="Monotype Corsiva" pitchFamily="66" charset="0"/>
              </a:rPr>
              <a:t>1808 m. Kretingos parapi</a:t>
            </a:r>
            <a:r>
              <a:rPr lang="lt-LT" sz="2600" b="1">
                <a:latin typeface="Monotype Corsiva" pitchFamily="66" charset="0"/>
              </a:rPr>
              <a:t>jinėje</a:t>
            </a:r>
            <a:r>
              <a:rPr lang="en-GB" sz="2600" b="1">
                <a:latin typeface="Monotype Corsiva" pitchFamily="66" charset="0"/>
              </a:rPr>
              <a:t> mok</a:t>
            </a:r>
            <a:r>
              <a:rPr lang="lt-LT" sz="2600" b="1">
                <a:latin typeface="Monotype Corsiva" pitchFamily="66" charset="0"/>
              </a:rPr>
              <a:t>ykloje</a:t>
            </a:r>
            <a:r>
              <a:rPr lang="en-GB" sz="2600" b="1">
                <a:latin typeface="Monotype Corsiva" pitchFamily="66" charset="0"/>
              </a:rPr>
              <a:t>.</a:t>
            </a:r>
            <a:endParaRPr lang="lt-LT" sz="2600" b="1">
              <a:latin typeface="Monotype Corsiva" pitchFamily="66" charset="0"/>
            </a:endParaRPr>
          </a:p>
          <a:p>
            <a:pPr>
              <a:lnSpc>
                <a:spcPct val="90000"/>
              </a:lnSpc>
            </a:pPr>
            <a:r>
              <a:rPr lang="en-GB" sz="2600" b="1">
                <a:latin typeface="Monotype Corsiva" pitchFamily="66" charset="0"/>
              </a:rPr>
              <a:t> Žemaičių Kalvarijos domininkonų mokykl</a:t>
            </a:r>
            <a:r>
              <a:rPr lang="lt-LT" sz="2600" b="1">
                <a:latin typeface="Monotype Corsiva" pitchFamily="66" charset="0"/>
              </a:rPr>
              <a:t>oje,</a:t>
            </a:r>
            <a:r>
              <a:rPr lang="en-GB" sz="2600" b="1">
                <a:latin typeface="Monotype Corsiva" pitchFamily="66" charset="0"/>
              </a:rPr>
              <a:t> kurią baigė 1814</a:t>
            </a:r>
            <a:r>
              <a:rPr lang="lt-LT" sz="2600" b="1">
                <a:latin typeface="Monotype Corsiva" pitchFamily="66" charset="0"/>
              </a:rPr>
              <a:t> m.</a:t>
            </a:r>
          </a:p>
          <a:p>
            <a:pPr>
              <a:lnSpc>
                <a:spcPct val="90000"/>
              </a:lnSpc>
            </a:pPr>
            <a:r>
              <a:rPr lang="lt-LT" sz="2600" b="1">
                <a:latin typeface="Monotype Corsiva" pitchFamily="66" charset="0"/>
              </a:rPr>
              <a:t>1814 –1825 m. studijavo </a:t>
            </a:r>
            <a:r>
              <a:rPr lang="en-GB" sz="2600" b="1">
                <a:latin typeface="Monotype Corsiva" pitchFamily="66" charset="0"/>
              </a:rPr>
              <a:t>Vilniaus universitete </a:t>
            </a:r>
            <a:endParaRPr lang="lt-LT" sz="2600" b="1">
              <a:latin typeface="Monotype Corsiva" pitchFamily="66" charset="0"/>
            </a:endParaRPr>
          </a:p>
          <a:p>
            <a:pPr>
              <a:lnSpc>
                <a:spcPct val="90000"/>
              </a:lnSpc>
            </a:pPr>
            <a:r>
              <a:rPr lang="en-GB" sz="2600" b="1">
                <a:latin typeface="Monotype Corsiva" pitchFamily="66" charset="0"/>
              </a:rPr>
              <a:t>1825 m. ga</a:t>
            </a:r>
            <a:r>
              <a:rPr lang="lt-LT" sz="2600" b="1">
                <a:latin typeface="Monotype Corsiva" pitchFamily="66" charset="0"/>
              </a:rPr>
              <a:t>vo</a:t>
            </a:r>
            <a:r>
              <a:rPr lang="en-GB" sz="2600" b="1">
                <a:latin typeface="Monotype Corsiva" pitchFamily="66" charset="0"/>
              </a:rPr>
              <a:t> romėnų ir kanonų  teisių magistro diplomą.</a:t>
            </a:r>
            <a:endParaRPr lang="lt-LT" sz="2600" b="1">
              <a:latin typeface="Monotype Corsiva" pitchFamily="66" charset="0"/>
            </a:endParaRPr>
          </a:p>
          <a:p>
            <a:pPr>
              <a:lnSpc>
                <a:spcPct val="90000"/>
              </a:lnSpc>
              <a:buFontTx/>
              <a:buNone/>
            </a:pPr>
            <a:endParaRPr lang="en-GB" sz="2600">
              <a:latin typeface="Monotype Corsiva" pitchFamily="66" charset="0"/>
            </a:endParaRPr>
          </a:p>
        </p:txBody>
      </p:sp>
      <p:pic>
        <p:nvPicPr>
          <p:cNvPr id="23571" name="Picture 19" descr="http://www.vikingas.btinternet.co.uk/istorija/dauk_title.gif"/>
          <p:cNvPicPr>
            <a:picLocks noGrp="1" noChangeAspect="1" noChangeArrowheads="1"/>
          </p:cNvPicPr>
          <p:nvPr>
            <p:ph type="clipArt" sz="half" idx="1"/>
          </p:nvPr>
        </p:nvPicPr>
        <p:blipFill>
          <a:blip r:embed="rId2">
            <a:clrChange>
              <a:clrFrom>
                <a:srgbClr val="FBFBFB"/>
              </a:clrFrom>
              <a:clrTo>
                <a:srgbClr val="FBFBFB">
                  <a:alpha val="0"/>
                </a:srgbClr>
              </a:clrTo>
            </a:clrChange>
          </a:blip>
          <a:srcRect/>
          <a:stretch>
            <a:fillRect/>
          </a:stretch>
        </p:blipFill>
        <p:spPr>
          <a:xfrm>
            <a:off x="1143000" y="1828800"/>
            <a:ext cx="3803650" cy="3959225"/>
          </a:xfrm>
          <a:noFill/>
          <a:ln>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lt-LT" sz="4800" b="1" u="sng">
                <a:latin typeface="Monotype Corsiva" pitchFamily="66" charset="0"/>
              </a:rPr>
              <a:t>S. Daukanto gyvenamosios vietos:</a:t>
            </a:r>
            <a:endParaRPr lang="en-GB" sz="4800" b="1" u="sng">
              <a:latin typeface="Monotype Corsiva" pitchFamily="66" charset="0"/>
            </a:endParaRPr>
          </a:p>
        </p:txBody>
      </p:sp>
      <p:sp>
        <p:nvSpPr>
          <p:cNvPr id="24579" name="Rectangle 3"/>
          <p:cNvSpPr>
            <a:spLocks noGrp="1" noChangeArrowheads="1"/>
          </p:cNvSpPr>
          <p:nvPr>
            <p:ph type="body" idx="1"/>
          </p:nvPr>
        </p:nvSpPr>
        <p:spPr>
          <a:xfrm>
            <a:off x="1219200" y="1752600"/>
            <a:ext cx="7467600" cy="4572000"/>
          </a:xfrm>
          <a:solidFill>
            <a:srgbClr val="C18469"/>
          </a:solidFill>
          <a:ln>
            <a:solidFill>
              <a:schemeClr val="tx1"/>
            </a:solidFill>
          </a:ln>
        </p:spPr>
        <p:txBody>
          <a:bodyPr/>
          <a:lstStyle/>
          <a:p>
            <a:pPr>
              <a:lnSpc>
                <a:spcPct val="90000"/>
              </a:lnSpc>
            </a:pPr>
            <a:r>
              <a:rPr lang="en-GB" sz="2400" b="1">
                <a:latin typeface="Monotype Corsiva" pitchFamily="66" charset="0"/>
              </a:rPr>
              <a:t>1826 m. sausio 1 d. </a:t>
            </a:r>
            <a:r>
              <a:rPr lang="lt-LT" sz="2400" b="1">
                <a:latin typeface="Monotype Corsiva" pitchFamily="66" charset="0"/>
              </a:rPr>
              <a:t>S. Daukantas </a:t>
            </a:r>
            <a:r>
              <a:rPr lang="en-GB" sz="2400" b="1">
                <a:latin typeface="Monotype Corsiva" pitchFamily="66" charset="0"/>
              </a:rPr>
              <a:t>buvo Rygos ir Livlandijos, Estlandijos ir Kuršo generalgubernatoriaus. protokoluotojas.</a:t>
            </a:r>
            <a:endParaRPr lang="lt-LT" sz="2400" b="1">
              <a:latin typeface="Monotype Corsiva" pitchFamily="66" charset="0"/>
            </a:endParaRPr>
          </a:p>
          <a:p>
            <a:pPr>
              <a:lnSpc>
                <a:spcPct val="90000"/>
              </a:lnSpc>
            </a:pPr>
            <a:r>
              <a:rPr lang="en-GB" sz="2400" b="1">
                <a:latin typeface="Monotype Corsiva" pitchFamily="66" charset="0"/>
              </a:rPr>
              <a:t>1835 m. S. Daukantas stojo į tarnybą Peterburgo</a:t>
            </a:r>
            <a:r>
              <a:rPr lang="lt-LT" sz="2400" b="1">
                <a:latin typeface="Monotype Corsiva" pitchFamily="66" charset="0"/>
              </a:rPr>
              <a:t> </a:t>
            </a:r>
            <a:r>
              <a:rPr lang="en-GB" sz="2400" b="1">
                <a:latin typeface="Monotype Corsiva" pitchFamily="66" charset="0"/>
              </a:rPr>
              <a:t>Valdančiajame senate.</a:t>
            </a:r>
            <a:endParaRPr lang="lt-LT" sz="2400" b="1">
              <a:latin typeface="Monotype Corsiva" pitchFamily="66" charset="0"/>
            </a:endParaRPr>
          </a:p>
          <a:p>
            <a:pPr>
              <a:lnSpc>
                <a:spcPct val="90000"/>
              </a:lnSpc>
            </a:pPr>
            <a:r>
              <a:rPr lang="en-GB" sz="2400" b="1">
                <a:latin typeface="Monotype Corsiva" pitchFamily="66" charset="0"/>
              </a:rPr>
              <a:t>Valančiaus kviečiamas, Daukantas 1850 m. grįžo į Varnius.</a:t>
            </a:r>
          </a:p>
          <a:p>
            <a:pPr>
              <a:lnSpc>
                <a:spcPct val="90000"/>
              </a:lnSpc>
            </a:pPr>
            <a:r>
              <a:rPr lang="en-GB" sz="2400" b="1">
                <a:latin typeface="Monotype Corsiva" pitchFamily="66" charset="0"/>
              </a:rPr>
              <a:t>1855 m. Daukantas atsidūrė Kurše. Svirlaukyje Daukanto pas P. Smuglevičių gyventa nuo 1855  iki 1859 m. </a:t>
            </a:r>
          </a:p>
          <a:p>
            <a:pPr>
              <a:lnSpc>
                <a:spcPct val="90000"/>
              </a:lnSpc>
            </a:pPr>
            <a:r>
              <a:rPr lang="en-GB" sz="2400" b="1">
                <a:latin typeface="Monotype Corsiva" pitchFamily="66" charset="0"/>
              </a:rPr>
              <a:t>Išvykęs iš Svirlaukio, apie metus važinėjo nuo vieno pažįstamo prie kito (1859m. prisiglaudė Ketūnuose, vėliau Kivyliuose, Tučiuose).</a:t>
            </a:r>
            <a:endParaRPr lang="lt-LT" sz="2400" b="1"/>
          </a:p>
          <a:p>
            <a:pPr>
              <a:lnSpc>
                <a:spcPct val="90000"/>
              </a:lnSpc>
            </a:pPr>
            <a:r>
              <a:rPr lang="en-GB" sz="2400" b="1">
                <a:latin typeface="Monotype Corsiva" pitchFamily="66" charset="0"/>
              </a:rPr>
              <a:t>Paskutiniuosius ketverius metus (nuo 1861 iki 1864m.) praleido Papilėje pas kunigą Vaišvilą. </a:t>
            </a:r>
            <a:endParaRPr lang="en-GB" sz="2000" b="1">
              <a:latin typeface="Monotype Corsiva"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lt-LT" sz="4800" b="1" u="sng">
                <a:latin typeface="Monotype Corsiva" pitchFamily="66" charset="0"/>
              </a:rPr>
              <a:t>S. Daukanto asmenybės bruožai:</a:t>
            </a:r>
          </a:p>
        </p:txBody>
      </p:sp>
      <p:sp>
        <p:nvSpPr>
          <p:cNvPr id="25604" name="Rectangle 4"/>
          <p:cNvSpPr>
            <a:spLocks noGrp="1" noChangeArrowheads="1"/>
          </p:cNvSpPr>
          <p:nvPr>
            <p:ph type="body" sz="half" idx="2"/>
          </p:nvPr>
        </p:nvSpPr>
        <p:spPr>
          <a:xfrm>
            <a:off x="4724400" y="1676400"/>
            <a:ext cx="3962400" cy="4572000"/>
          </a:xfrm>
          <a:solidFill>
            <a:srgbClr val="C18469"/>
          </a:solidFill>
          <a:ln>
            <a:solidFill>
              <a:schemeClr val="tx1"/>
            </a:solidFill>
          </a:ln>
        </p:spPr>
        <p:txBody>
          <a:bodyPr/>
          <a:lstStyle/>
          <a:p>
            <a:pPr>
              <a:lnSpc>
                <a:spcPct val="90000"/>
              </a:lnSpc>
            </a:pPr>
            <a:r>
              <a:rPr lang="lt-LT" sz="2800">
                <a:latin typeface="Monotype Corsiva" pitchFamily="66" charset="0"/>
              </a:rPr>
              <a:t>Buvo atsidavęs lietuvių tautai, jos istorijai</a:t>
            </a:r>
          </a:p>
          <a:p>
            <a:pPr>
              <a:lnSpc>
                <a:spcPct val="90000"/>
              </a:lnSpc>
            </a:pPr>
            <a:r>
              <a:rPr lang="lt-LT" sz="2800">
                <a:latin typeface="Monotype Corsiva" pitchFamily="66" charset="0"/>
              </a:rPr>
              <a:t>Smerkė baudžiavą, grobikišką kryžiuočių politiką</a:t>
            </a:r>
          </a:p>
          <a:p>
            <a:pPr>
              <a:lnSpc>
                <a:spcPct val="90000"/>
              </a:lnSpc>
            </a:pPr>
            <a:r>
              <a:rPr lang="lt-LT" sz="2800">
                <a:latin typeface="Monotype Corsiva" pitchFamily="66" charset="0"/>
              </a:rPr>
              <a:t>Kritiškai vertino krikščionių dvasininkiją</a:t>
            </a:r>
          </a:p>
          <a:p>
            <a:pPr>
              <a:lnSpc>
                <a:spcPct val="90000"/>
              </a:lnSpc>
            </a:pPr>
            <a:r>
              <a:rPr lang="lt-LT" sz="2800">
                <a:latin typeface="Monotype Corsiva" pitchFamily="66" charset="0"/>
              </a:rPr>
              <a:t>Idealizavo Lietuvos senovę, lygindamas ją su sunkia to meto padėtimi.</a:t>
            </a:r>
          </a:p>
          <a:p>
            <a:pPr>
              <a:lnSpc>
                <a:spcPct val="90000"/>
              </a:lnSpc>
            </a:pPr>
            <a:endParaRPr lang="en-US" sz="2800">
              <a:latin typeface="Monotype Corsiva" pitchFamily="66" charset="0"/>
            </a:endParaRPr>
          </a:p>
        </p:txBody>
      </p:sp>
      <p:pic>
        <p:nvPicPr>
          <p:cNvPr id="25607" name="Picture 7" descr="http://postilla.mch.mii.lt/Istorija/images/SDrastininkas.jpg"/>
          <p:cNvPicPr>
            <a:picLocks noGrp="1" noChangeAspect="1" noChangeArrowheads="1"/>
          </p:cNvPicPr>
          <p:nvPr>
            <p:ph type="clipArt" sz="half" idx="1"/>
          </p:nvPr>
        </p:nvPicPr>
        <p:blipFill>
          <a:blip r:embed="rId2"/>
          <a:srcRect/>
          <a:stretch>
            <a:fillRect/>
          </a:stretch>
        </p:blipFill>
        <p:spPr>
          <a:xfrm>
            <a:off x="1524000" y="1676400"/>
            <a:ext cx="2949575" cy="4572000"/>
          </a:xfrm>
          <a:solidFill>
            <a:schemeClr val="tx1"/>
          </a:solidFill>
          <a:ln>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lt-LT" sz="4800" b="1" u="sng">
                <a:latin typeface="Monotype Corsiva" pitchFamily="66" charset="0"/>
              </a:rPr>
              <a:t>Istoriografiniai S. Daukanto veikalai:</a:t>
            </a:r>
            <a:endParaRPr lang="en-GB" sz="4800" b="1" u="sng">
              <a:latin typeface="Monotype Corsiva" pitchFamily="66" charset="0"/>
            </a:endParaRPr>
          </a:p>
        </p:txBody>
      </p:sp>
      <p:sp>
        <p:nvSpPr>
          <p:cNvPr id="31748" name="Rectangle 4"/>
          <p:cNvSpPr>
            <a:spLocks noGrp="1" noChangeArrowheads="1"/>
          </p:cNvSpPr>
          <p:nvPr>
            <p:ph type="body" sz="half" idx="2"/>
          </p:nvPr>
        </p:nvSpPr>
        <p:spPr>
          <a:xfrm>
            <a:off x="4800600" y="1752600"/>
            <a:ext cx="3810000" cy="4343400"/>
          </a:xfrm>
          <a:solidFill>
            <a:srgbClr val="C18469"/>
          </a:solidFill>
          <a:ln>
            <a:solidFill>
              <a:schemeClr val="tx1"/>
            </a:solidFill>
          </a:ln>
        </p:spPr>
        <p:txBody>
          <a:bodyPr/>
          <a:lstStyle/>
          <a:p>
            <a:r>
              <a:rPr lang="en-GB" sz="2400" b="1">
                <a:latin typeface="Monotype Corsiva" pitchFamily="66" charset="0"/>
              </a:rPr>
              <a:t>"Darbai senųjų lietuvių ir žemaičių" </a:t>
            </a:r>
            <a:r>
              <a:rPr lang="lt-LT" sz="2400" b="1">
                <a:latin typeface="Monotype Corsiva" pitchFamily="66" charset="0"/>
              </a:rPr>
              <a:t> (1822m.)</a:t>
            </a:r>
            <a:endParaRPr lang="en-GB" sz="2400" b="1">
              <a:latin typeface="Monotype Corsiva" pitchFamily="66" charset="0"/>
            </a:endParaRPr>
          </a:p>
          <a:p>
            <a:r>
              <a:rPr lang="en-GB" sz="2400" b="1">
                <a:latin typeface="Monotype Corsiva" pitchFamily="66" charset="0"/>
              </a:rPr>
              <a:t>"Istorija žemaitiška“</a:t>
            </a:r>
            <a:r>
              <a:rPr lang="lt-LT" sz="2400" b="1">
                <a:latin typeface="Monotype Corsiva" pitchFamily="66" charset="0"/>
              </a:rPr>
              <a:t> (1838m.)</a:t>
            </a:r>
          </a:p>
          <a:p>
            <a:r>
              <a:rPr lang="en-GB" sz="2400" b="1">
                <a:latin typeface="Monotype Corsiva" pitchFamily="66" charset="0"/>
              </a:rPr>
              <a:t>"Būdas senovės lietuvių, kalnėnų ir žemaičių" </a:t>
            </a:r>
            <a:r>
              <a:rPr lang="lt-LT" sz="2400" b="1">
                <a:latin typeface="Monotype Corsiva" pitchFamily="66" charset="0"/>
              </a:rPr>
              <a:t> (1845m.) </a:t>
            </a:r>
            <a:endParaRPr lang="en-GB" sz="2400" b="1">
              <a:latin typeface="Monotype Corsiva" pitchFamily="66" charset="0"/>
            </a:endParaRPr>
          </a:p>
          <a:p>
            <a:r>
              <a:rPr lang="en-GB" sz="2400" b="1">
                <a:latin typeface="Monotype Corsiva" pitchFamily="66" charset="0"/>
              </a:rPr>
              <a:t>"Pasakojimas apie veikalus lietuvių tautos senovėje" </a:t>
            </a:r>
            <a:r>
              <a:rPr lang="lt-LT" sz="2400" b="1">
                <a:latin typeface="Monotype Corsiva" pitchFamily="66" charset="0"/>
              </a:rPr>
              <a:t> 1850m.)</a:t>
            </a:r>
            <a:endParaRPr lang="en-GB" sz="2400" b="1">
              <a:latin typeface="Monotype Corsiva" pitchFamily="66" charset="0"/>
            </a:endParaRPr>
          </a:p>
          <a:p>
            <a:r>
              <a:rPr lang="en-GB" sz="2400" b="1">
                <a:latin typeface="Monotype Corsiva" pitchFamily="66" charset="0"/>
              </a:rPr>
              <a:t>"Būd</a:t>
            </a:r>
            <a:r>
              <a:rPr lang="lt-LT" sz="2400" b="1">
                <a:latin typeface="Monotype Corsiva" pitchFamily="66" charset="0"/>
              </a:rPr>
              <a:t>as</a:t>
            </a:r>
            <a:r>
              <a:rPr lang="en-GB" sz="2400" b="1">
                <a:latin typeface="Monotype Corsiva" pitchFamily="66" charset="0"/>
              </a:rPr>
              <a:t>" </a:t>
            </a:r>
            <a:r>
              <a:rPr lang="lt-LT" sz="2400" b="1">
                <a:latin typeface="Monotype Corsiva" pitchFamily="66" charset="0"/>
              </a:rPr>
              <a:t> </a:t>
            </a:r>
            <a:endParaRPr lang="en-GB" sz="2400" b="1">
              <a:latin typeface="Monotype Corsiva" pitchFamily="66" charset="0"/>
            </a:endParaRPr>
          </a:p>
          <a:p>
            <a:pPr>
              <a:buFontTx/>
              <a:buNone/>
            </a:pPr>
            <a:endParaRPr lang="en-GB" sz="2400" b="1">
              <a:latin typeface="Monotype Corsiva" pitchFamily="66" charset="0"/>
            </a:endParaRPr>
          </a:p>
        </p:txBody>
      </p:sp>
      <p:pic>
        <p:nvPicPr>
          <p:cNvPr id="31751" name="Picture 7" descr="http://siauliai.mok.lt/papile/daukantas/budas.gif"/>
          <p:cNvPicPr>
            <a:picLocks noGrp="1" noChangeAspect="1" noChangeArrowheads="1"/>
          </p:cNvPicPr>
          <p:nvPr>
            <p:ph type="clipArt" sz="half" idx="1"/>
          </p:nvPr>
        </p:nvPicPr>
        <p:blipFill>
          <a:blip r:embed="rId2"/>
          <a:srcRect/>
          <a:stretch>
            <a:fillRect/>
          </a:stretch>
        </p:blipFill>
        <p:spPr>
          <a:xfrm>
            <a:off x="1609725" y="1752600"/>
            <a:ext cx="2794000" cy="4343400"/>
          </a:xfrm>
          <a:noFill/>
          <a:ln>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lt-LT" sz="4800" b="1" u="sng">
                <a:latin typeface="Monotype Corsiva" pitchFamily="66" charset="0"/>
              </a:rPr>
              <a:t>S. Daukanto surinkta tautosaka</a:t>
            </a:r>
            <a:endParaRPr lang="en-GB" sz="4800" b="1" u="sng">
              <a:latin typeface="Monotype Corsiva" pitchFamily="66" charset="0"/>
            </a:endParaRPr>
          </a:p>
        </p:txBody>
      </p:sp>
      <p:sp>
        <p:nvSpPr>
          <p:cNvPr id="32772" name="Rectangle 4"/>
          <p:cNvSpPr>
            <a:spLocks noGrp="1" noChangeArrowheads="1"/>
          </p:cNvSpPr>
          <p:nvPr>
            <p:ph type="body" idx="1"/>
          </p:nvPr>
        </p:nvSpPr>
        <p:spPr>
          <a:xfrm>
            <a:off x="1219200" y="1752600"/>
            <a:ext cx="7315200" cy="3962400"/>
          </a:xfrm>
          <a:solidFill>
            <a:srgbClr val="C18469"/>
          </a:solidFill>
          <a:ln>
            <a:solidFill>
              <a:schemeClr val="tx1"/>
            </a:solidFill>
          </a:ln>
        </p:spPr>
        <p:txBody>
          <a:bodyPr/>
          <a:lstStyle/>
          <a:p>
            <a:pPr>
              <a:lnSpc>
                <a:spcPct val="90000"/>
              </a:lnSpc>
            </a:pPr>
            <a:r>
              <a:rPr lang="en-GB" sz="3500">
                <a:latin typeface="Monotype Corsiva" pitchFamily="66" charset="0"/>
              </a:rPr>
              <a:t>1846m. išleido dainų rinkinį "Dainės žemaičių" </a:t>
            </a:r>
          </a:p>
          <a:p>
            <a:pPr>
              <a:lnSpc>
                <a:spcPct val="90000"/>
              </a:lnSpc>
            </a:pPr>
            <a:r>
              <a:rPr lang="lt-LT" sz="3500">
                <a:latin typeface="Monotype Corsiva" pitchFamily="66" charset="0"/>
              </a:rPr>
              <a:t> 1835m. s</a:t>
            </a:r>
            <a:r>
              <a:rPr lang="en-GB" sz="3500">
                <a:latin typeface="Monotype Corsiva" pitchFamily="66" charset="0"/>
              </a:rPr>
              <a:t>udarė pirmąjį lietuvių tautosakos istorijoje liaudies pasakų rinkinį "Pasakos masių“</a:t>
            </a:r>
          </a:p>
          <a:p>
            <a:pPr>
              <a:lnSpc>
                <a:spcPct val="90000"/>
              </a:lnSpc>
            </a:pPr>
            <a:r>
              <a:rPr lang="en-GB" sz="3500">
                <a:latin typeface="Monotype Corsiva" pitchFamily="66" charset="0"/>
              </a:rPr>
              <a:t> </a:t>
            </a:r>
            <a:r>
              <a:rPr lang="lt-LT" sz="3500">
                <a:latin typeface="Monotype Corsiva" pitchFamily="66" charset="0"/>
              </a:rPr>
              <a:t>R</a:t>
            </a:r>
            <a:r>
              <a:rPr lang="en-GB" sz="3500">
                <a:latin typeface="Monotype Corsiva" pitchFamily="66" charset="0"/>
              </a:rPr>
              <a:t>inko ir surado daugiau kaip 800 liaudies dainų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295400" y="381000"/>
            <a:ext cx="7391400" cy="1295400"/>
          </a:xfrm>
        </p:spPr>
        <p:txBody>
          <a:bodyPr/>
          <a:lstStyle/>
          <a:p>
            <a:r>
              <a:rPr lang="lt-LT" sz="4800" b="1" u="sng">
                <a:latin typeface="Monotype Corsiva" pitchFamily="66" charset="0"/>
              </a:rPr>
              <a:t/>
            </a:r>
            <a:br>
              <a:rPr lang="lt-LT" sz="4800" b="1" u="sng">
                <a:latin typeface="Monotype Corsiva" pitchFamily="66" charset="0"/>
              </a:rPr>
            </a:br>
            <a:r>
              <a:rPr lang="lt-LT" b="1" u="sng">
                <a:latin typeface="Monotype Corsiva" pitchFamily="66" charset="0"/>
              </a:rPr>
              <a:t>S. Daukanto iš</a:t>
            </a:r>
            <a:r>
              <a:rPr lang="en-GB" b="1" u="sng">
                <a:latin typeface="Monotype Corsiva" pitchFamily="66" charset="0"/>
              </a:rPr>
              <a:t>lei</a:t>
            </a:r>
            <a:r>
              <a:rPr lang="lt-LT" b="1" u="sng">
                <a:latin typeface="Monotype Corsiva" pitchFamily="66" charset="0"/>
              </a:rPr>
              <a:t>stos</a:t>
            </a:r>
            <a:r>
              <a:rPr lang="en-GB" b="1" u="sng">
                <a:latin typeface="Monotype Corsiva" pitchFamily="66" charset="0"/>
              </a:rPr>
              <a:t> praktinių patarimų knygeles </a:t>
            </a:r>
            <a:br>
              <a:rPr lang="en-GB" b="1" u="sng">
                <a:latin typeface="Monotype Corsiva" pitchFamily="66" charset="0"/>
              </a:rPr>
            </a:br>
            <a:endParaRPr lang="en-GB" b="1" u="sng">
              <a:latin typeface="Monotype Corsiva" pitchFamily="66" charset="0"/>
            </a:endParaRPr>
          </a:p>
        </p:txBody>
      </p:sp>
      <p:sp>
        <p:nvSpPr>
          <p:cNvPr id="33795" name="Rectangle 3"/>
          <p:cNvSpPr>
            <a:spLocks noGrp="1" noChangeArrowheads="1"/>
          </p:cNvSpPr>
          <p:nvPr>
            <p:ph type="body" idx="1"/>
          </p:nvPr>
        </p:nvSpPr>
        <p:spPr>
          <a:xfrm>
            <a:off x="1143000" y="2209800"/>
            <a:ext cx="7315200" cy="2819400"/>
          </a:xfrm>
          <a:solidFill>
            <a:srgbClr val="C18469"/>
          </a:solidFill>
          <a:ln>
            <a:solidFill>
              <a:schemeClr val="tx1"/>
            </a:solidFill>
          </a:ln>
        </p:spPr>
        <p:txBody>
          <a:bodyPr/>
          <a:lstStyle/>
          <a:p>
            <a:r>
              <a:rPr lang="en-GB" sz="3600">
                <a:latin typeface="Monotype Corsiva" pitchFamily="66" charset="0"/>
              </a:rPr>
              <a:t>"Pamokslas apie sodnus", </a:t>
            </a:r>
            <a:endParaRPr lang="lt-LT" sz="3600">
              <a:latin typeface="Monotype Corsiva" pitchFamily="66" charset="0"/>
            </a:endParaRPr>
          </a:p>
          <a:p>
            <a:r>
              <a:rPr lang="en-GB" sz="3600">
                <a:latin typeface="Monotype Corsiva" pitchFamily="66" charset="0"/>
              </a:rPr>
              <a:t>"Parodymas kaip apynius auginti", </a:t>
            </a:r>
            <a:endParaRPr lang="lt-LT" sz="3600">
              <a:latin typeface="Monotype Corsiva" pitchFamily="66" charset="0"/>
            </a:endParaRPr>
          </a:p>
          <a:p>
            <a:r>
              <a:rPr lang="en-GB" sz="3600">
                <a:latin typeface="Monotype Corsiva" pitchFamily="66" charset="0"/>
              </a:rPr>
              <a:t>"Pamokymas apie auginimą tabokos", </a:t>
            </a:r>
            <a:endParaRPr lang="lt-LT" sz="3600">
              <a:latin typeface="Monotype Corsiva" pitchFamily="66" charset="0"/>
            </a:endParaRPr>
          </a:p>
          <a:p>
            <a:r>
              <a:rPr lang="en-GB" sz="3600">
                <a:latin typeface="Monotype Corsiva" pitchFamily="66" charset="0"/>
              </a:rPr>
              <a:t>"Naudinga bičių knygelė".</a:t>
            </a:r>
          </a:p>
          <a:p>
            <a:endParaRPr lang="en-US" sz="3600">
              <a:latin typeface="Monotype Corsiva"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4800" b="1" u="sng">
                <a:latin typeface="Monotype Corsiva" pitchFamily="66" charset="0"/>
              </a:rPr>
              <a:t>Kiti </a:t>
            </a:r>
            <a:r>
              <a:rPr lang="lt-LT" sz="4800" b="1" u="sng">
                <a:latin typeface="Monotype Corsiva" pitchFamily="66" charset="0"/>
              </a:rPr>
              <a:t>ž</a:t>
            </a:r>
            <a:r>
              <a:rPr lang="en-US" sz="4800" b="1" u="sng">
                <a:latin typeface="Monotype Corsiva" pitchFamily="66" charset="0"/>
              </a:rPr>
              <a:t>ym</a:t>
            </a:r>
            <a:r>
              <a:rPr lang="lt-LT" sz="4800" b="1" u="sng">
                <a:latin typeface="Monotype Corsiva" pitchFamily="66" charset="0"/>
              </a:rPr>
              <a:t>ū</a:t>
            </a:r>
            <a:r>
              <a:rPr lang="en-US" sz="4800" b="1" u="sng">
                <a:latin typeface="Monotype Corsiva" pitchFamily="66" charset="0"/>
              </a:rPr>
              <a:t>s S. </a:t>
            </a:r>
            <a:r>
              <a:rPr lang="lt-LT" sz="4800" b="1" u="sng">
                <a:latin typeface="Monotype Corsiva" pitchFamily="66" charset="0"/>
              </a:rPr>
              <a:t>D</a:t>
            </a:r>
            <a:r>
              <a:rPr lang="en-US" sz="4800" b="1" u="sng">
                <a:latin typeface="Monotype Corsiva" pitchFamily="66" charset="0"/>
              </a:rPr>
              <a:t>aukanto darbai</a:t>
            </a:r>
          </a:p>
        </p:txBody>
      </p:sp>
      <p:sp>
        <p:nvSpPr>
          <p:cNvPr id="35843" name="Rectangle 3"/>
          <p:cNvSpPr>
            <a:spLocks noGrp="1" noChangeArrowheads="1"/>
          </p:cNvSpPr>
          <p:nvPr>
            <p:ph type="body" idx="1"/>
          </p:nvPr>
        </p:nvSpPr>
        <p:spPr>
          <a:xfrm>
            <a:off x="1066800" y="2286000"/>
            <a:ext cx="7315200" cy="3429000"/>
          </a:xfrm>
          <a:solidFill>
            <a:srgbClr val="C18469"/>
          </a:solidFill>
          <a:ln>
            <a:solidFill>
              <a:schemeClr val="tx1"/>
            </a:solidFill>
          </a:ln>
        </p:spPr>
        <p:txBody>
          <a:bodyPr/>
          <a:lstStyle/>
          <a:p>
            <a:r>
              <a:rPr lang="en-GB" sz="3600">
                <a:latin typeface="Monotype Corsiva" pitchFamily="66" charset="0"/>
              </a:rPr>
              <a:t>Iš lotynų kalbos 1824 m. išvertė į lietuvių kalbą Fedro pasakėčių rinkinį </a:t>
            </a:r>
          </a:p>
          <a:p>
            <a:r>
              <a:rPr lang="en-GB" sz="3600">
                <a:latin typeface="Monotype Corsiva" pitchFamily="66" charset="0"/>
              </a:rPr>
              <a:t>"Gyvata didžiųjų karvaidų senovės“</a:t>
            </a:r>
            <a:endParaRPr lang="lt-LT" sz="3600">
              <a:latin typeface="Monotype Corsiva" pitchFamily="66" charset="0"/>
            </a:endParaRPr>
          </a:p>
          <a:p>
            <a:r>
              <a:rPr lang="lt-LT" sz="3600">
                <a:latin typeface="Monotype Corsiva" pitchFamily="66" charset="0"/>
              </a:rPr>
              <a:t>D</a:t>
            </a:r>
            <a:r>
              <a:rPr lang="en-GB" sz="3600">
                <a:latin typeface="Monotype Corsiva" pitchFamily="66" charset="0"/>
              </a:rPr>
              <a:t>idaktinę nuotykių apysaką "Rubinačio Pelūzės gyvenimas". </a:t>
            </a:r>
            <a:endParaRPr lang="lt-LT" sz="3600">
              <a:latin typeface="Monotype Corsiva"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lt-LT" sz="4800" b="1" u="sng">
                <a:latin typeface="Monotype Corsiva" pitchFamily="66" charset="0"/>
              </a:rPr>
              <a:t>Moksliniai S. Daukanto darbai:</a:t>
            </a:r>
            <a:endParaRPr lang="en-GB" sz="4800" b="1" u="sng">
              <a:latin typeface="Monotype Corsiva" pitchFamily="66" charset="0"/>
            </a:endParaRPr>
          </a:p>
        </p:txBody>
      </p:sp>
      <p:sp>
        <p:nvSpPr>
          <p:cNvPr id="44035" name="Rectangle 3"/>
          <p:cNvSpPr>
            <a:spLocks noGrp="1" noChangeArrowheads="1"/>
          </p:cNvSpPr>
          <p:nvPr>
            <p:ph type="body" idx="1"/>
          </p:nvPr>
        </p:nvSpPr>
        <p:spPr>
          <a:xfrm>
            <a:off x="1219200" y="1752600"/>
            <a:ext cx="7162800" cy="3581400"/>
          </a:xfrm>
          <a:solidFill>
            <a:srgbClr val="C18469"/>
          </a:solidFill>
          <a:ln>
            <a:solidFill>
              <a:schemeClr val="tx1"/>
            </a:solidFill>
          </a:ln>
        </p:spPr>
        <p:txBody>
          <a:bodyPr/>
          <a:lstStyle/>
          <a:p>
            <a:r>
              <a:rPr lang="lt-LT" sz="3600">
                <a:latin typeface="Monotype Corsiva" pitchFamily="66" charset="0"/>
              </a:rPr>
              <a:t>Lietuvių – lotynų žodynas</a:t>
            </a:r>
          </a:p>
          <a:p>
            <a:r>
              <a:rPr lang="lt-LT" sz="3600">
                <a:latin typeface="Monotype Corsiva" pitchFamily="66" charset="0"/>
              </a:rPr>
              <a:t>Lenkų – lietuvių žodynas </a:t>
            </a:r>
          </a:p>
          <a:p>
            <a:r>
              <a:rPr lang="lt-LT" sz="3600">
                <a:latin typeface="Monotype Corsiva" pitchFamily="66" charset="0"/>
              </a:rPr>
              <a:t>“Prasmalotynų kalbos”1837m.</a:t>
            </a:r>
          </a:p>
          <a:p>
            <a:r>
              <a:rPr lang="lt-LT" sz="3600">
                <a:latin typeface="Monotype Corsiva" pitchFamily="66" charset="0"/>
              </a:rPr>
              <a:t>“Abecėlė lietuvių, kalnėnų ir žemaičių, klabos” 1842m.</a:t>
            </a: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lt-LT" sz="4800" b="1">
                <a:latin typeface="Monotype Corsiva" pitchFamily="66" charset="0"/>
              </a:rPr>
              <a:t>Simono Daukanto pseudonimai:</a:t>
            </a:r>
            <a:endParaRPr lang="en-GB" sz="4800" b="1">
              <a:latin typeface="Monotype Corsiva" pitchFamily="66" charset="0"/>
            </a:endParaRPr>
          </a:p>
        </p:txBody>
      </p:sp>
      <p:sp>
        <p:nvSpPr>
          <p:cNvPr id="48131" name="Rectangle 3"/>
          <p:cNvSpPr>
            <a:spLocks noGrp="1" noChangeArrowheads="1"/>
          </p:cNvSpPr>
          <p:nvPr>
            <p:ph type="body" idx="1"/>
          </p:nvPr>
        </p:nvSpPr>
        <p:spPr>
          <a:solidFill>
            <a:srgbClr val="C18469"/>
          </a:solidFill>
          <a:ln>
            <a:solidFill>
              <a:schemeClr val="tx1"/>
            </a:solidFill>
          </a:ln>
        </p:spPr>
        <p:txBody>
          <a:bodyPr/>
          <a:lstStyle/>
          <a:p>
            <a:pPr>
              <a:lnSpc>
                <a:spcPct val="90000"/>
              </a:lnSpc>
            </a:pPr>
            <a:r>
              <a:rPr lang="lt-LT" sz="4800">
                <a:latin typeface="Monotype Corsiva" pitchFamily="66" charset="0"/>
              </a:rPr>
              <a:t>J. Laukys</a:t>
            </a:r>
          </a:p>
          <a:p>
            <a:pPr>
              <a:lnSpc>
                <a:spcPct val="90000"/>
              </a:lnSpc>
            </a:pPr>
            <a:r>
              <a:rPr lang="lt-LT" sz="4800">
                <a:latin typeface="Monotype Corsiva" pitchFamily="66" charset="0"/>
              </a:rPr>
              <a:t>M. Šauklys</a:t>
            </a:r>
          </a:p>
          <a:p>
            <a:pPr>
              <a:lnSpc>
                <a:spcPct val="90000"/>
              </a:lnSpc>
            </a:pPr>
            <a:r>
              <a:rPr lang="lt-LT" sz="4800">
                <a:latin typeface="Monotype Corsiva" pitchFamily="66" charset="0"/>
              </a:rPr>
              <a:t>J. Girdenis</a:t>
            </a:r>
          </a:p>
          <a:p>
            <a:pPr>
              <a:lnSpc>
                <a:spcPct val="90000"/>
              </a:lnSpc>
            </a:pPr>
            <a:r>
              <a:rPr lang="lt-LT" sz="4800">
                <a:latin typeface="Monotype Corsiva" pitchFamily="66" charset="0"/>
              </a:rPr>
              <a:t>J. Einoras</a:t>
            </a:r>
          </a:p>
          <a:p>
            <a:pPr>
              <a:lnSpc>
                <a:spcPct val="90000"/>
              </a:lnSpc>
            </a:pPr>
            <a:r>
              <a:rPr lang="lt-LT" sz="4800">
                <a:latin typeface="Monotype Corsiva" pitchFamily="66" charset="0"/>
              </a:rPr>
              <a:t>Ir kiti slapyvardžiai</a:t>
            </a:r>
            <a:endParaRPr lang="en-GB" sz="4800">
              <a:latin typeface="Monotype Corsiva"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1524000" y="381000"/>
            <a:ext cx="7620000" cy="1143000"/>
          </a:xfrm>
        </p:spPr>
        <p:txBody>
          <a:bodyPr/>
          <a:lstStyle/>
          <a:p>
            <a:r>
              <a:rPr lang="lt-LT" sz="3200" b="1" u="sng">
                <a:latin typeface="Monotype Corsiva" pitchFamily="66" charset="0"/>
              </a:rPr>
              <a:t>Simono Daukanto amžinojo poilsio vieta:</a:t>
            </a:r>
            <a:endParaRPr lang="en-GB" sz="3200" b="1" u="sng">
              <a:latin typeface="Monotype Corsiva" pitchFamily="66" charset="0"/>
            </a:endParaRPr>
          </a:p>
        </p:txBody>
      </p:sp>
      <p:sp>
        <p:nvSpPr>
          <p:cNvPr id="3075" name="Rectangle 3"/>
          <p:cNvSpPr>
            <a:spLocks noGrp="1" noChangeArrowheads="1"/>
          </p:cNvSpPr>
          <p:nvPr>
            <p:ph type="body" sz="half" idx="4294967295"/>
          </p:nvPr>
        </p:nvSpPr>
        <p:spPr>
          <a:xfrm>
            <a:off x="4953000" y="1676400"/>
            <a:ext cx="3657600" cy="4724400"/>
          </a:xfrm>
          <a:solidFill>
            <a:srgbClr val="C18469"/>
          </a:solidFill>
          <a:ln>
            <a:solidFill>
              <a:schemeClr val="tx1"/>
            </a:solidFill>
          </a:ln>
        </p:spPr>
        <p:txBody>
          <a:bodyPr/>
          <a:lstStyle/>
          <a:p>
            <a:pPr>
              <a:lnSpc>
                <a:spcPct val="90000"/>
              </a:lnSpc>
              <a:buFontTx/>
              <a:buNone/>
            </a:pPr>
            <a:r>
              <a:rPr lang="lt-LT" sz="2800">
                <a:solidFill>
                  <a:srgbClr val="37332F"/>
                </a:solidFill>
                <a:latin typeface="Monotype Corsiva" pitchFamily="66" charset="0"/>
              </a:rPr>
              <a:t>     </a:t>
            </a:r>
            <a:r>
              <a:rPr lang="en-GB" sz="2400">
                <a:latin typeface="Monotype Corsiva" pitchFamily="66" charset="0"/>
              </a:rPr>
              <a:t>S. Daukantas mirė 1864 m. gruodžio 6 d. Papilėje pas globėją Vaišvilą.</a:t>
            </a:r>
            <a:endParaRPr lang="lt-LT" sz="2400">
              <a:latin typeface="Monotype Corsiva" pitchFamily="66" charset="0"/>
            </a:endParaRPr>
          </a:p>
          <a:p>
            <a:pPr>
              <a:lnSpc>
                <a:spcPct val="90000"/>
              </a:lnSpc>
              <a:buFontTx/>
              <a:buNone/>
            </a:pPr>
            <a:r>
              <a:rPr lang="lt-LT" sz="2400">
                <a:latin typeface="Monotype Corsiva" pitchFamily="66" charset="0"/>
              </a:rPr>
              <a:t>       Ant S. Daukanto kapo parašyta:</a:t>
            </a:r>
            <a:endParaRPr lang="en-GB" sz="2400">
              <a:latin typeface="Monotype Corsiva" pitchFamily="66" charset="0"/>
            </a:endParaRPr>
          </a:p>
          <a:p>
            <a:pPr>
              <a:lnSpc>
                <a:spcPct val="90000"/>
              </a:lnSpc>
              <a:buFontTx/>
              <a:buNone/>
            </a:pPr>
            <a:r>
              <a:rPr lang="lt-LT" sz="2400">
                <a:latin typeface="Monotype Corsiva" pitchFamily="66" charset="0"/>
              </a:rPr>
              <a:t>      </a:t>
            </a:r>
            <a:r>
              <a:rPr lang="en-GB" sz="2400" i="1">
                <a:latin typeface="Monotype Corsiva" pitchFamily="66" charset="0"/>
              </a:rPr>
              <a:t>Atteivi! miniek sav, jog czionai palaidotas Szymonas Davkontas pirmas isz tarp mokitu viru raszitojas senovės vejkalu Lietavos, Žemaitijos ir kitu naudingu knigelu. Jis per sava gyvenima it vargo ...</a:t>
            </a:r>
            <a:endParaRPr lang="lt-LT" sz="2400" i="1">
              <a:latin typeface="Monotype Corsiva" pitchFamily="66" charset="0"/>
            </a:endParaRPr>
          </a:p>
          <a:p>
            <a:pPr>
              <a:lnSpc>
                <a:spcPct val="90000"/>
              </a:lnSpc>
              <a:buFontTx/>
              <a:buNone/>
            </a:pPr>
            <a:endParaRPr lang="en-GB" sz="2400">
              <a:latin typeface="Monotype Corsiva" pitchFamily="66" charset="0"/>
            </a:endParaRPr>
          </a:p>
        </p:txBody>
      </p:sp>
      <p:pic>
        <p:nvPicPr>
          <p:cNvPr id="3087" name="Picture 15" descr="kapas.jpg (17961 bytes)"/>
          <p:cNvPicPr>
            <a:picLocks noGrp="1" noChangeAspect="1" noChangeArrowheads="1"/>
          </p:cNvPicPr>
          <p:nvPr>
            <p:ph type="clipArt" sz="half" idx="4294967295"/>
          </p:nvPr>
        </p:nvPicPr>
        <p:blipFill>
          <a:blip r:embed="rId2"/>
          <a:srcRect/>
          <a:stretch>
            <a:fillRect/>
          </a:stretch>
        </p:blipFill>
        <p:spPr>
          <a:xfrm>
            <a:off x="990600" y="2336800"/>
            <a:ext cx="3886200" cy="2808288"/>
          </a:xfrm>
          <a:noFill/>
          <a:ln>
            <a:solidFill>
              <a:schemeClr val="tx1"/>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lt-LT" u="sng">
                <a:latin typeface="Monotype Corsiva" pitchFamily="66" charset="0"/>
              </a:rPr>
              <a:t>Muziejus</a:t>
            </a:r>
            <a:endParaRPr lang="en-GB" u="sng">
              <a:latin typeface="Monotype Corsiva" pitchFamily="66" charset="0"/>
            </a:endParaRPr>
          </a:p>
        </p:txBody>
      </p:sp>
      <p:sp>
        <p:nvSpPr>
          <p:cNvPr id="1028" name="Rectangle 4"/>
          <p:cNvSpPr>
            <a:spLocks noGrp="1" noChangeArrowheads="1"/>
          </p:cNvSpPr>
          <p:nvPr>
            <p:ph type="body" sz="half" idx="2"/>
          </p:nvPr>
        </p:nvSpPr>
        <p:spPr>
          <a:xfrm>
            <a:off x="5105400" y="1676400"/>
            <a:ext cx="3581400" cy="4191000"/>
          </a:xfrm>
          <a:solidFill>
            <a:srgbClr val="FFCC99"/>
          </a:solidFill>
          <a:ln>
            <a:solidFill>
              <a:srgbClr val="BE7E0A"/>
            </a:solidFill>
          </a:ln>
        </p:spPr>
        <p:txBody>
          <a:bodyPr/>
          <a:lstStyle/>
          <a:p>
            <a:pPr>
              <a:buFontTx/>
              <a:buNone/>
            </a:pPr>
            <a:r>
              <a:rPr lang="lt-LT" sz="2400">
                <a:latin typeface="Monotype Corsiva" pitchFamily="66" charset="0"/>
              </a:rPr>
              <a:t>    </a:t>
            </a:r>
            <a:r>
              <a:rPr lang="en-GB" sz="2400" b="1">
                <a:latin typeface="Monotype Corsiva" pitchFamily="66" charset="0"/>
              </a:rPr>
              <a:t>1986 m. lapkričio 28 d. buvusioje altarijoje atidarytas muziejus Papilėje. Padarytos dokumentų kopijos Kauno literatūros muziejuje ir lietuvių kalbos ir literatūros institute. Muziejuje - Daukanto nuotraukos, kūrinių faksimilės, rankraščiai. </a:t>
            </a:r>
            <a:endParaRPr lang="lt-LT" sz="2400" b="1">
              <a:latin typeface="Monotype Corsiva" pitchFamily="66" charset="0"/>
            </a:endParaRPr>
          </a:p>
          <a:p>
            <a:pPr>
              <a:buFontTx/>
              <a:buNone/>
            </a:pPr>
            <a:endParaRPr lang="en-GB" sz="2400" b="1">
              <a:latin typeface="Monotype Corsiva" pitchFamily="66" charset="0"/>
            </a:endParaRPr>
          </a:p>
        </p:txBody>
      </p:sp>
      <p:sp>
        <p:nvSpPr>
          <p:cNvPr id="1033" name="Rectangle 9"/>
          <p:cNvSpPr>
            <a:spLocks noChangeArrowheads="1"/>
          </p:cNvSpPr>
          <p:nvPr/>
        </p:nvSpPr>
        <p:spPr bwMode="auto">
          <a:xfrm>
            <a:off x="1588" y="2187575"/>
            <a:ext cx="9144000" cy="0"/>
          </a:xfrm>
          <a:prstGeom prst="rect">
            <a:avLst/>
          </a:prstGeom>
          <a:noFill/>
          <a:ln w="9525">
            <a:noFill/>
            <a:miter lim="800000"/>
            <a:headEnd/>
            <a:tailEnd/>
          </a:ln>
          <a:effectLst/>
        </p:spPr>
        <p:txBody>
          <a:bodyPr>
            <a:spAutoFit/>
          </a:bodyPr>
          <a:lstStyle/>
          <a:p>
            <a:endParaRPr lang="lt-LT"/>
          </a:p>
        </p:txBody>
      </p:sp>
      <p:pic>
        <p:nvPicPr>
          <p:cNvPr id="1038" name="Picture 14" descr="http://muziejai.mch.mii.lt/Akmene/Akmenesimages/daukantas_e.jpg"/>
          <p:cNvPicPr>
            <a:picLocks noGrp="1" noChangeAspect="1" noChangeArrowheads="1"/>
          </p:cNvPicPr>
          <p:nvPr>
            <p:ph type="clipArt" sz="half" idx="1"/>
          </p:nvPr>
        </p:nvPicPr>
        <p:blipFill>
          <a:blip r:embed="rId2"/>
          <a:srcRect/>
          <a:stretch>
            <a:fillRect/>
          </a:stretch>
        </p:blipFill>
        <p:spPr>
          <a:xfrm>
            <a:off x="1066800" y="2286000"/>
            <a:ext cx="3962400" cy="2668588"/>
          </a:xfrm>
          <a:noFill/>
          <a:ln>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lt-LT" u="sng">
                <a:latin typeface="Monotype Corsiva" pitchFamily="66" charset="0"/>
              </a:rPr>
              <a:t>Paminklas Papilėje</a:t>
            </a:r>
          </a:p>
        </p:txBody>
      </p:sp>
      <p:sp>
        <p:nvSpPr>
          <p:cNvPr id="20483" name="Rectangle 3"/>
          <p:cNvSpPr>
            <a:spLocks noGrp="1" noChangeArrowheads="1"/>
          </p:cNvSpPr>
          <p:nvPr>
            <p:ph type="body" sz="half" idx="1"/>
          </p:nvPr>
        </p:nvSpPr>
        <p:spPr>
          <a:xfrm>
            <a:off x="1066800" y="1676400"/>
            <a:ext cx="4038600" cy="4724400"/>
          </a:xfrm>
          <a:solidFill>
            <a:srgbClr val="B56D4D"/>
          </a:solidFill>
          <a:ln>
            <a:solidFill>
              <a:schemeClr val="tx1"/>
            </a:solidFill>
          </a:ln>
        </p:spPr>
        <p:txBody>
          <a:bodyPr/>
          <a:lstStyle/>
          <a:p>
            <a:pPr>
              <a:lnSpc>
                <a:spcPct val="90000"/>
              </a:lnSpc>
              <a:buFontTx/>
              <a:buNone/>
            </a:pPr>
            <a:r>
              <a:rPr lang="en-GB" sz="2600" b="1">
                <a:latin typeface="Monotype Corsiva" pitchFamily="66" charset="0"/>
              </a:rPr>
              <a:t>Paminklą S</a:t>
            </a:r>
            <a:r>
              <a:rPr lang="lt-LT" sz="2600" b="1">
                <a:latin typeface="Monotype Corsiva" pitchFamily="66" charset="0"/>
              </a:rPr>
              <a:t>. </a:t>
            </a:r>
            <a:r>
              <a:rPr lang="en-GB" sz="2600" b="1">
                <a:latin typeface="Monotype Corsiva" pitchFamily="66" charset="0"/>
              </a:rPr>
              <a:t>Daukantui kurti</a:t>
            </a:r>
            <a:r>
              <a:rPr lang="lt-LT" sz="2600" b="1">
                <a:latin typeface="Monotype Corsiva" pitchFamily="66" charset="0"/>
              </a:rPr>
              <a:t> </a:t>
            </a:r>
            <a:r>
              <a:rPr lang="en-GB" sz="2600" b="1">
                <a:latin typeface="Monotype Corsiva" pitchFamily="66" charset="0"/>
              </a:rPr>
              <a:t>apsiėmė V. Grybas. Jo statula išlieta iš bronzos Berlyne, stovi ant septynių su viršum metro postamento - keturkampės kolonos. Paminklą 1925 m. S. Daukantui pastatė knygnešys, geležinkelio darbininkas, didelis S. Daukanto gerbėjas A. Raudonis. Jis atidengtas 1930 m. rugsėjo 21 d. </a:t>
            </a:r>
            <a:endParaRPr lang="lt-LT" sz="2600" b="1">
              <a:latin typeface="Monotype Corsiva" pitchFamily="66" charset="0"/>
            </a:endParaRPr>
          </a:p>
          <a:p>
            <a:pPr>
              <a:lnSpc>
                <a:spcPct val="90000"/>
              </a:lnSpc>
              <a:buFontTx/>
              <a:buNone/>
            </a:pPr>
            <a:endParaRPr lang="lt-LT" sz="2600" b="1">
              <a:latin typeface="Monotype Corsiva" pitchFamily="66" charset="0"/>
            </a:endParaRPr>
          </a:p>
          <a:p>
            <a:pPr>
              <a:lnSpc>
                <a:spcPct val="90000"/>
              </a:lnSpc>
              <a:buFontTx/>
              <a:buNone/>
            </a:pPr>
            <a:endParaRPr lang="en-GB" sz="2400"/>
          </a:p>
        </p:txBody>
      </p:sp>
      <p:sp>
        <p:nvSpPr>
          <p:cNvPr id="20520" name="Rectangle 40"/>
          <p:cNvSpPr>
            <a:spLocks noChangeArrowheads="1"/>
          </p:cNvSpPr>
          <p:nvPr/>
        </p:nvSpPr>
        <p:spPr bwMode="auto">
          <a:xfrm>
            <a:off x="1588" y="1509713"/>
            <a:ext cx="9144000" cy="0"/>
          </a:xfrm>
          <a:prstGeom prst="rect">
            <a:avLst/>
          </a:prstGeom>
          <a:noFill/>
          <a:ln w="9525">
            <a:noFill/>
            <a:miter lim="800000"/>
            <a:headEnd/>
            <a:tailEnd/>
          </a:ln>
          <a:effectLst/>
        </p:spPr>
        <p:txBody>
          <a:bodyPr>
            <a:spAutoFit/>
          </a:bodyPr>
          <a:lstStyle/>
          <a:p>
            <a:endParaRPr lang="lt-LT"/>
          </a:p>
        </p:txBody>
      </p:sp>
      <p:pic>
        <p:nvPicPr>
          <p:cNvPr id="20525" name="Picture 45" descr="http://muziejai.mch.mii.lt/Akmene/Akmenesimages/daukantas_.jpg"/>
          <p:cNvPicPr>
            <a:picLocks noGrp="1" noChangeAspect="1" noChangeArrowheads="1"/>
          </p:cNvPicPr>
          <p:nvPr>
            <p:ph type="clipArt" sz="half" idx="2"/>
          </p:nvPr>
        </p:nvPicPr>
        <p:blipFill>
          <a:blip r:embed="rId2"/>
          <a:srcRect/>
          <a:stretch>
            <a:fillRect/>
          </a:stretch>
        </p:blipFill>
        <p:spPr>
          <a:xfrm>
            <a:off x="5421313" y="1676400"/>
            <a:ext cx="2990850" cy="4724400"/>
          </a:xfrm>
          <a:solidFill>
            <a:srgbClr val="993300"/>
          </a:solidFill>
          <a:ln>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066800" y="990600"/>
            <a:ext cx="7620000" cy="5105400"/>
          </a:xfrm>
          <a:solidFill>
            <a:srgbClr val="C18469"/>
          </a:solidFill>
          <a:ln>
            <a:solidFill>
              <a:schemeClr val="tx1"/>
            </a:solidFill>
          </a:ln>
        </p:spPr>
        <p:txBody>
          <a:bodyPr/>
          <a:lstStyle/>
          <a:p>
            <a:r>
              <a:rPr lang="lt-LT" b="1">
                <a:latin typeface="Monotype Corsiva" pitchFamily="66" charset="0"/>
              </a:rPr>
              <a:t>“Kiekviena reikšminga, nuo gyvenino neatitrūkusi veikla turi savo priežastis, privalo turėti aplinką, kurioje gali formuotis, o veikėjas turi turėti bendraminčių, jį parėmusių skatinusių, o gal ir įkvėpusių...”</a:t>
            </a:r>
            <a:br>
              <a:rPr lang="lt-LT" b="1">
                <a:latin typeface="Monotype Corsiva" pitchFamily="66" charset="0"/>
              </a:rPr>
            </a:br>
            <a:r>
              <a:rPr lang="lt-LT" b="1">
                <a:latin typeface="Monotype Corsiva" pitchFamily="66" charset="0"/>
              </a:rPr>
              <a:t>                                     (</a:t>
            </a:r>
            <a:r>
              <a:rPr lang="lt-LT" sz="3200" b="1">
                <a:latin typeface="Monotype Corsiva" pitchFamily="66" charset="0"/>
              </a:rPr>
              <a:t>S. Žukas)</a:t>
            </a:r>
            <a:endParaRPr lang="en-GB" sz="3200" b="1">
              <a:latin typeface="Monotype Corsiva" pitchFamily="66" charset="0"/>
            </a:endParaRPr>
          </a:p>
        </p:txBody>
      </p:sp>
    </p:spTree>
  </p:cSld>
  <p:clrMapOvr>
    <a:masterClrMapping/>
  </p:clrMapOvr>
</p:sld>
</file>

<file path=ppt/theme/theme1.xml><?xml version="1.0" encoding="utf-8"?>
<a:theme xmlns:a="http://schemas.openxmlformats.org/drawingml/2006/main" name="Notebook">
  <a:themeElements>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261</TotalTime>
  <Words>585</Words>
  <Application>Microsoft PowerPoint</Application>
  <PresentationFormat>On-screen Show (4:3)</PresentationFormat>
  <Paragraphs>65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Notebook</vt:lpstr>
      <vt:lpstr>Simonas Daukantas (1793 – 1864)  </vt:lpstr>
      <vt:lpstr>Simonas Daukantas:</vt:lpstr>
      <vt:lpstr>Simono Daukanto gimtinė:</vt:lpstr>
      <vt:lpstr>Simonas Daukantas mokėsi:</vt:lpstr>
      <vt:lpstr>S. Daukanto gyvenamosios vietos:</vt:lpstr>
      <vt:lpstr>S. Daukanto asmenybės bruožai:</vt:lpstr>
      <vt:lpstr>Istoriografiniai S. Daukanto veikalai:</vt:lpstr>
      <vt:lpstr>S. Daukanto surinkta tautosaka</vt:lpstr>
      <vt:lpstr> S. Daukanto išleistos praktinių patarimų knygeles  </vt:lpstr>
      <vt:lpstr>Kiti žymūs S. Daukanto darbai</vt:lpstr>
      <vt:lpstr>Moksliniai S. Daukanto darbai:</vt:lpstr>
      <vt:lpstr>Simono Daukanto pseudonimai:</vt:lpstr>
      <vt:lpstr>Simono Daukanto amžinojo poilsio vieta:</vt:lpstr>
      <vt:lpstr>Muziejus</vt:lpstr>
      <vt:lpstr>Paminklas Papilėje</vt:lpstr>
      <vt:lpstr>“Kiekviena reikšminga, nuo gyvenino neatitrūkusi veikla turi savo priežastis, privalo turėti aplinką, kurioje gali formuotis, o veikėjas turi turėti bendraminčių, jį parėmusių skatinusių, o gal ir įkvėpusių...”                                      (S. Žukas)</vt:lpstr>
    </vt:vector>
  </TitlesOfParts>
  <Company>mokykla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inf5</dc:creator>
  <cp:lastModifiedBy>Nijole</cp:lastModifiedBy>
  <cp:revision>10</cp:revision>
  <dcterms:created xsi:type="dcterms:W3CDTF">2004-09-23T10:39:33Z</dcterms:created>
  <dcterms:modified xsi:type="dcterms:W3CDTF">2012-01-05T20:44:44Z</dcterms:modified>
</cp:coreProperties>
</file>