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363A8-6431-4F21-9C8C-AA8AFAA2F451}" type="datetimeFigureOut">
              <a:rPr lang="en-US" smtClean="0"/>
              <a:pPr/>
              <a:t>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9155F-A939-44CA-B465-E4B6A871A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Renesanso</a:t>
            </a:r>
            <a:r>
              <a:rPr lang="en-US" dirty="0" smtClean="0"/>
              <a:t> </a:t>
            </a:r>
            <a:r>
              <a:rPr lang="en-US" dirty="0" err="1" smtClean="0"/>
              <a:t>vyrai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Rasta </a:t>
            </a:r>
            <a:r>
              <a:rPr lang="en-US" dirty="0" err="1" smtClean="0"/>
              <a:t>internete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9morett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-214346" y="0"/>
            <a:ext cx="5286380" cy="8143908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10" descr="67ed238a819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072066" y="0"/>
            <a:ext cx="4071934" cy="721521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445px-Young_Man_Appl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214346" y="-214338"/>
            <a:ext cx="4356756" cy="7715304"/>
          </a:xfrm>
        </p:spPr>
      </p:pic>
      <p:pic>
        <p:nvPicPr>
          <p:cNvPr id="7" name="Content Placeholder 6" descr="489px-Nicholas_Hilliard_01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000496" y="0"/>
            <a:ext cx="5766520" cy="728665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371px-Jacopo_de_Barbari_%28toegeschreven%29_-_Portret_van_Hendrik%2C_graaf_van_Mecklenburg_%281479-1552%2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-214338"/>
            <a:ext cx="4556156" cy="742955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382px-Albrecht_D%C3%BCrer_09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357686" y="-214338"/>
            <a:ext cx="5786478" cy="757242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1481%20Christian-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357222" y="-285776"/>
            <a:ext cx="4643470" cy="7143776"/>
          </a:xfrm>
        </p:spPr>
      </p:pic>
      <p:pic>
        <p:nvPicPr>
          <p:cNvPr id="6" name="Content Placeholder 5" descr="Edward-VI_middle-portrait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071934" y="-428652"/>
            <a:ext cx="5572164" cy="728665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1503%20Christia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43504" cy="7215214"/>
          </a:xfrm>
        </p:spPr>
      </p:pic>
      <p:pic>
        <p:nvPicPr>
          <p:cNvPr id="6" name="Content Placeholder 5" descr="1518%20Antoin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57720" y="0"/>
            <a:ext cx="4286280" cy="735813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-1143000"/>
            <a:ext cx="82296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 descr="35286151_1226754691_portbear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642974" y="-1071594"/>
            <a:ext cx="5286412" cy="7929594"/>
          </a:xfrm>
        </p:spPr>
      </p:pic>
      <p:pic>
        <p:nvPicPr>
          <p:cNvPr id="6" name="Content Placeholder 5" descr="m502004_92ee218_p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00562" y="-571528"/>
            <a:ext cx="6572296" cy="7643865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</Words>
  <Application>Microsoft Office PowerPoint</Application>
  <PresentationFormat>On-screen Show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Renesanso vyrai 2</vt:lpstr>
      <vt:lpstr>Slide 2</vt:lpstr>
      <vt:lpstr>Slide 3</vt:lpstr>
      <vt:lpstr>Slide 4</vt:lpstr>
      <vt:lpstr>Slide 5</vt:lpstr>
      <vt:lpstr>Slide 6</vt:lpstr>
      <vt:lpstr>Slide 7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Renesanso vyrai 2</dc:title>
  <dc:creator>WN112814</dc:creator>
  <cp:lastModifiedBy>WN112814</cp:lastModifiedBy>
  <cp:revision>4</cp:revision>
  <dcterms:created xsi:type="dcterms:W3CDTF">2012-01-08T17:52:31Z</dcterms:created>
  <dcterms:modified xsi:type="dcterms:W3CDTF">2012-01-09T11:34:41Z</dcterms:modified>
</cp:coreProperties>
</file>