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1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449D-0F78-4FB4-9C4E-C6B0CD53AC51}" type="datetimeFigureOut">
              <a:rPr lang="lt-LT" smtClean="0"/>
              <a:t>2011.02.24</a:t>
            </a:fld>
            <a:endParaRPr lang="lt-LT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C364B20-37C2-4651-8257-C6E5E6848C6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449D-0F78-4FB4-9C4E-C6B0CD53AC51}" type="datetimeFigureOut">
              <a:rPr lang="lt-LT" smtClean="0"/>
              <a:t>2011.02.24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lt-L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C364B20-37C2-4651-8257-C6E5E6848C6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449D-0F78-4FB4-9C4E-C6B0CD53AC51}" type="datetimeFigureOut">
              <a:rPr lang="lt-LT" smtClean="0"/>
              <a:t>2011.02.24</a:t>
            </a:fld>
            <a:endParaRPr lang="lt-L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4B20-37C2-4651-8257-C6E5E6848C66}" type="slidenum">
              <a:rPr lang="lt-LT" smtClean="0"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449D-0F78-4FB4-9C4E-C6B0CD53AC51}" type="datetimeFigureOut">
              <a:rPr lang="lt-LT" smtClean="0"/>
              <a:t>2011.02.24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4B20-37C2-4651-8257-C6E5E6848C6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449D-0F78-4FB4-9C4E-C6B0CD53AC51}" type="datetimeFigureOut">
              <a:rPr lang="lt-LT" smtClean="0"/>
              <a:t>2011.02.24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C364B20-37C2-4651-8257-C6E5E6848C66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449D-0F78-4FB4-9C4E-C6B0CD53AC51}" type="datetimeFigureOut">
              <a:rPr lang="lt-LT" smtClean="0"/>
              <a:t>2011.02.24</a:t>
            </a:fld>
            <a:endParaRPr lang="lt-LT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4B20-37C2-4651-8257-C6E5E6848C6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449D-0F78-4FB4-9C4E-C6B0CD53AC51}" type="datetimeFigureOut">
              <a:rPr lang="lt-LT" smtClean="0"/>
              <a:t>2011.02.24</a:t>
            </a:fld>
            <a:endParaRPr lang="lt-LT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4B20-37C2-4651-8257-C6E5E6848C6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449D-0F78-4FB4-9C4E-C6B0CD53AC51}" type="datetimeFigureOut">
              <a:rPr lang="lt-LT" smtClean="0"/>
              <a:t>2011.02.24</a:t>
            </a:fld>
            <a:endParaRPr lang="lt-LT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4B20-37C2-4651-8257-C6E5E6848C6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449D-0F78-4FB4-9C4E-C6B0CD53AC51}" type="datetimeFigureOut">
              <a:rPr lang="lt-LT" smtClean="0"/>
              <a:t>2011.02.24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4B20-37C2-4651-8257-C6E5E6848C66}" type="slidenum">
              <a:rPr lang="lt-LT" smtClean="0"/>
              <a:t>‹#›</a:t>
            </a:fld>
            <a:endParaRPr lang="lt-LT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449D-0F78-4FB4-9C4E-C6B0CD53AC51}" type="datetimeFigureOut">
              <a:rPr lang="lt-LT" smtClean="0"/>
              <a:t>2011.02.24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4B20-37C2-4651-8257-C6E5E6848C6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4449D-0F78-4FB4-9C4E-C6B0CD53AC51}" type="datetimeFigureOut">
              <a:rPr lang="lt-LT" smtClean="0"/>
              <a:t>2011.02.24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64B20-37C2-4651-8257-C6E5E6848C6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4C4449D-0F78-4FB4-9C4E-C6B0CD53AC51}" type="datetimeFigureOut">
              <a:rPr lang="lt-LT" smtClean="0"/>
              <a:t>2011.02.24</a:t>
            </a:fld>
            <a:endParaRPr lang="lt-LT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C364B20-37C2-4651-8257-C6E5E6848C66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57166"/>
            <a:ext cx="9144000" cy="12223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 smtClean="0"/>
              <a:t>MAIRONIO  BALAD</a:t>
            </a:r>
            <a:r>
              <a:rPr lang="lt-LT" sz="6000" dirty="0" smtClean="0"/>
              <a:t>Ė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143116"/>
            <a:ext cx="7406640" cy="2864820"/>
          </a:xfrm>
        </p:spPr>
        <p:txBody>
          <a:bodyPr>
            <a:noAutofit/>
          </a:bodyPr>
          <a:lstStyle/>
          <a:p>
            <a:pPr algn="ctr"/>
            <a:r>
              <a:rPr lang="lt-LT" sz="4400" dirty="0" smtClean="0"/>
              <a:t>“JŪRATĖ IR KASTYTIS”</a:t>
            </a:r>
          </a:p>
          <a:p>
            <a:pPr algn="ctr"/>
            <a:endParaRPr lang="lt-LT" sz="4400" dirty="0" smtClean="0"/>
          </a:p>
          <a:p>
            <a:pPr algn="ctr"/>
            <a:r>
              <a:rPr lang="lt-LT" sz="4400" dirty="0" smtClean="0"/>
              <a:t>KLASIKINĖS BALADĖS BRUOŽAI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480026" y="1554163"/>
            <a:ext cx="633634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6000" dirty="0" smtClean="0"/>
              <a:t>EPAS</a:t>
            </a:r>
            <a:endParaRPr lang="lt-LT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480" y="2357430"/>
            <a:ext cx="7219208" cy="3890970"/>
          </a:xfrm>
        </p:spPr>
        <p:txBody>
          <a:bodyPr>
            <a:normAutofit/>
          </a:bodyPr>
          <a:lstStyle/>
          <a:p>
            <a:r>
              <a:rPr lang="lt-LT" dirty="0" smtClean="0"/>
              <a:t>Pavaizduotas pasaulis šiurpus, fantastiškas.</a:t>
            </a:r>
          </a:p>
          <a:p>
            <a:r>
              <a:rPr lang="lt-LT" dirty="0" smtClean="0"/>
              <a:t>Įvykius pasakoja pasakotojas.</a:t>
            </a:r>
          </a:p>
          <a:p>
            <a:r>
              <a:rPr lang="lt-LT" dirty="0" smtClean="0"/>
              <a:t>Fabula: veiksmas fragmentiškas, staigi kulminacija ir atomazga.</a:t>
            </a:r>
          </a:p>
          <a:p>
            <a:r>
              <a:rPr lang="lt-LT" dirty="0" smtClean="0"/>
              <a:t>Veikėjai išskirtiniai: realūs ir mitiniai.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4800" dirty="0" smtClean="0"/>
              <a:t>DRAMA</a:t>
            </a:r>
            <a:endParaRPr lang="lt-LT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5918" y="2500306"/>
            <a:ext cx="7147770" cy="3748094"/>
          </a:xfrm>
        </p:spPr>
        <p:txBody>
          <a:bodyPr>
            <a:normAutofit/>
          </a:bodyPr>
          <a:lstStyle/>
          <a:p>
            <a:r>
              <a:rPr lang="lt-LT" sz="4000" dirty="0" smtClean="0"/>
              <a:t>Priešingų jėgų susidūrimas.</a:t>
            </a:r>
          </a:p>
          <a:p>
            <a:endParaRPr lang="lt-LT" sz="4000" dirty="0" smtClean="0"/>
          </a:p>
          <a:p>
            <a:r>
              <a:rPr lang="lt-LT" sz="4000" dirty="0" smtClean="0"/>
              <a:t>Tragiška įvykių baigtis.</a:t>
            </a:r>
            <a:endParaRPr lang="lt-LT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5400" dirty="0" smtClean="0"/>
              <a:t>LYRIKA</a:t>
            </a:r>
            <a:endParaRPr lang="lt-LT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4546" y="2714620"/>
            <a:ext cx="6719142" cy="3533780"/>
          </a:xfrm>
        </p:spPr>
        <p:txBody>
          <a:bodyPr>
            <a:normAutofit/>
          </a:bodyPr>
          <a:lstStyle/>
          <a:p>
            <a:r>
              <a:rPr lang="lt-LT" sz="4800" dirty="0" smtClean="0"/>
              <a:t>Pakilus, emocingas, baladiškas tonas.</a:t>
            </a:r>
            <a:endParaRPr lang="lt-LT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</TotalTime>
  <Words>56</Words>
  <Application>Microsoft Office PowerPoint</Application>
  <PresentationFormat>On-screen Show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Trek</vt:lpstr>
      <vt:lpstr>MAIRONIO  BALADĖ </vt:lpstr>
      <vt:lpstr>Slide 2</vt:lpstr>
      <vt:lpstr>EPAS</vt:lpstr>
      <vt:lpstr>DRAMA</vt:lpstr>
      <vt:lpstr>LYRIKA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MAIRONIO  BALADĖ </dc:title>
  <dc:creator>Vaidis</dc:creator>
  <cp:lastModifiedBy>Vaidis</cp:lastModifiedBy>
  <cp:revision>2</cp:revision>
  <dcterms:created xsi:type="dcterms:W3CDTF">2011-02-24T19:21:06Z</dcterms:created>
  <dcterms:modified xsi:type="dcterms:W3CDTF">2011-02-24T19:38:38Z</dcterms:modified>
</cp:coreProperties>
</file>