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54A69-2C1A-43D3-A00E-85F9049283AD}" type="datetimeFigureOut">
              <a:rPr lang="en-US" smtClean="0"/>
              <a:t>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9D571-5AC6-46D8-9368-D048F85B5E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Gyv</a:t>
            </a:r>
            <a:r>
              <a:rPr lang="lt-LT" dirty="0" smtClean="0"/>
              <a:t>ūnai kalba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Koks šaltas tas vanduo</a:t>
            </a:r>
            <a:r>
              <a:rPr lang="ru-RU" dirty="0" smtClean="0"/>
              <a:t>!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 smtClean="0"/>
              <a:t>Brrrrrrr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3" name="Picture 2" descr="0_4cd01_a9de773d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0"/>
            <a:ext cx="600076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Katinas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Čia ne mano vaikai</a:t>
            </a:r>
            <a:r>
              <a:rPr lang="ru-RU" dirty="0" smtClean="0"/>
              <a:t> !</a:t>
            </a:r>
            <a:endParaRPr lang="en-US" dirty="0"/>
          </a:p>
        </p:txBody>
      </p:sp>
      <p:pic>
        <p:nvPicPr>
          <p:cNvPr id="3" name="Picture 2" descr="0_4cd02_91838e19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0"/>
            <a:ext cx="65722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Katinai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ten,u</a:t>
            </a:r>
            <a:r>
              <a:rPr lang="lt-LT" dirty="0" smtClean="0"/>
              <a:t>ž tvoros?</a:t>
            </a:r>
            <a:endParaRPr lang="en-US" dirty="0"/>
          </a:p>
        </p:txBody>
      </p:sp>
      <p:pic>
        <p:nvPicPr>
          <p:cNvPr id="3" name="Picture 2" descr="0_4cd03_d90e6e15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0"/>
            <a:ext cx="63579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Katinas –milžinas: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lt-LT" dirty="0" smtClean="0"/>
              <a:t>Žmogeli,manai patupdysi </a:t>
            </a:r>
            <a:endParaRPr lang="en-US" dirty="0"/>
          </a:p>
        </p:txBody>
      </p:sp>
      <p:pic>
        <p:nvPicPr>
          <p:cNvPr id="3" name="Picture 2" descr="0_4cd3a_a92f6a71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0"/>
            <a:ext cx="6858016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4282" y="2214554"/>
            <a:ext cx="159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Mane  narvan?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Voveraitė: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O ką tu man duosi?</a:t>
            </a:r>
            <a:endParaRPr lang="en-US" dirty="0"/>
          </a:p>
        </p:txBody>
      </p:sp>
      <p:pic>
        <p:nvPicPr>
          <p:cNvPr id="3" name="Picture 2" descr="0_4e272_7df6b05d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0"/>
            <a:ext cx="65777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Gulbiukai: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Greit tapsim gražuoliai kaip mama.</a:t>
            </a:r>
            <a:endParaRPr lang="en-US" dirty="0"/>
          </a:p>
        </p:txBody>
      </p:sp>
      <p:pic>
        <p:nvPicPr>
          <p:cNvPr id="3" name="Picture 2" descr="0_9425_1ed80ec5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0"/>
            <a:ext cx="64293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Elniukas: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Koks tu geras</a:t>
            </a:r>
            <a:r>
              <a:rPr lang="ru-RU" dirty="0" smtClean="0"/>
              <a:t>!</a:t>
            </a:r>
            <a:endParaRPr lang="en-US" dirty="0"/>
          </a:p>
        </p:txBody>
      </p:sp>
      <p:pic>
        <p:nvPicPr>
          <p:cNvPr id="3" name="Picture 2" descr="0_9430_139476cd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0"/>
            <a:ext cx="59293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Katinas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lt-LT" dirty="0" smtClean="0"/>
              <a:t>šššš.....Netrukdykit miegot</a:t>
            </a:r>
            <a:r>
              <a:rPr lang="ru-RU" dirty="0"/>
              <a:t>!</a:t>
            </a:r>
            <a:endParaRPr lang="en-US" dirty="0"/>
          </a:p>
        </p:txBody>
      </p:sp>
      <p:pic>
        <p:nvPicPr>
          <p:cNvPr id="3" name="Picture 2" descr="gato-dormi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0"/>
            <a:ext cx="578644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</a:t>
            </a:r>
            <a:r>
              <a:rPr lang="lt-LT" dirty="0" smtClean="0"/>
              <a:t>ūtas: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O kaip aš tave myliu,brangioji</a:t>
            </a:r>
            <a:r>
              <a:rPr lang="ru-RU" dirty="0" smtClean="0"/>
              <a:t> !</a:t>
            </a:r>
            <a:r>
              <a:rPr lang="en-US" dirty="0" smtClean="0"/>
              <a:t>O </a:t>
            </a:r>
            <a:r>
              <a:rPr lang="en-US" dirty="0" err="1" smtClean="0"/>
              <a:t>juk</a:t>
            </a:r>
            <a:r>
              <a:rPr lang="en-US" dirty="0" smtClean="0"/>
              <a:t> </a:t>
            </a:r>
            <a:r>
              <a:rPr lang="lt-LT" dirty="0" smtClean="0"/>
              <a:t>šiandien ne Valentino diena</a:t>
            </a:r>
            <a:r>
              <a:rPr lang="ru-RU" dirty="0" smtClean="0"/>
              <a:t> !</a:t>
            </a:r>
            <a:endParaRPr lang="en-US" dirty="0"/>
          </a:p>
        </p:txBody>
      </p:sp>
      <p:pic>
        <p:nvPicPr>
          <p:cNvPr id="3" name="Picture 2" descr="hhhh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0"/>
            <a:ext cx="5643570" cy="72152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Nuotraukos</a:t>
            </a:r>
            <a:r>
              <a:rPr lang="en-US" dirty="0" smtClean="0"/>
              <a:t> </a:t>
            </a:r>
            <a:r>
              <a:rPr lang="en-US" dirty="0" err="1" smtClean="0"/>
              <a:t>rastos</a:t>
            </a:r>
            <a:r>
              <a:rPr lang="en-US" dirty="0" smtClean="0"/>
              <a:t> </a:t>
            </a:r>
            <a:r>
              <a:rPr lang="en-US" dirty="0" err="1" smtClean="0"/>
              <a:t>internete,gyv</a:t>
            </a:r>
            <a:r>
              <a:rPr lang="lt-LT" dirty="0" smtClean="0"/>
              <a:t>ūnų kalbą sugalvojo,Rasuolė Karpejienė,</a:t>
            </a:r>
            <a:r>
              <a:rPr lang="ru-RU" dirty="0" smtClean="0"/>
              <a:t>2012</a:t>
            </a:r>
            <a:r>
              <a:rPr lang="en-US" dirty="0" smtClean="0"/>
              <a:t>.01.27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89</Words>
  <Application>Microsoft Office PowerPoint</Application>
  <PresentationFormat>On-screen Show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Gyvūnai kalba</vt:lpstr>
      <vt:lpstr>Koks šaltas tas vanduo!</vt:lpstr>
      <vt:lpstr>Katinas:</vt:lpstr>
      <vt:lpstr>Katinai:</vt:lpstr>
      <vt:lpstr>Katinas –milžinas:</vt:lpstr>
      <vt:lpstr>Voveraitė:</vt:lpstr>
      <vt:lpstr>Gulbiukai:</vt:lpstr>
      <vt:lpstr>Elniukas:</vt:lpstr>
      <vt:lpstr>Katinas:</vt:lpstr>
      <vt:lpstr>Liūtas:</vt:lpstr>
      <vt:lpstr>Nuotraukos rastos internete,gyvūnų kalbą sugalvojo,Rasuolė Karpejienė,2012.01.27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Gyvūnai kalba</dc:title>
  <dc:creator>WN112814</dc:creator>
  <cp:lastModifiedBy>WN112814</cp:lastModifiedBy>
  <cp:revision>3</cp:revision>
  <dcterms:created xsi:type="dcterms:W3CDTF">2012-01-27T16:34:32Z</dcterms:created>
  <dcterms:modified xsi:type="dcterms:W3CDTF">2012-01-27T17:02:44Z</dcterms:modified>
</cp:coreProperties>
</file>