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8" r:id="rId3"/>
    <p:sldId id="277" r:id="rId4"/>
    <p:sldId id="259" r:id="rId5"/>
    <p:sldId id="260" r:id="rId6"/>
    <p:sldId id="276" r:id="rId7"/>
    <p:sldId id="273" r:id="rId8"/>
    <p:sldId id="274" r:id="rId9"/>
    <p:sldId id="262" r:id="rId10"/>
    <p:sldId id="264" r:id="rId11"/>
    <p:sldId id="278" r:id="rId12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C6D95-3BBD-48E7-AD04-B98E028475BA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53B3E-957E-4ACB-A21D-A6E4916A1198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5D2A3B1E-0C72-412F-8009-F81E2E1D462F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1AE28E-B987-427A-92D2-59E40413FF91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554218-FCC1-43D1-9F95-96F5F3473332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B6A36A-C9F8-4959-8044-90B1B4D07AFA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2BDAD0-E734-4FD4-9B29-4EDA080962AB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F3364-34C1-4321-84E5-75F0C5151739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DF70C5-4DBA-4798-B71E-0223E965577E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7FB30D-0E78-4193-9413-378556F233CF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9F846C-7550-43BF-92B8-644E9B96EE6B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07A54461-1860-45CA-83F5-2C0A06FA7D2C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>
    <p:circl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9/98/HCAndersen.jpe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428604"/>
            <a:ext cx="7772400" cy="185738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lt-LT" sz="4000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Danų rašytojas </a:t>
            </a:r>
            <a:br>
              <a:rPr lang="lt-LT" sz="4000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4000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HANSAS  KRISTIANAS</a:t>
            </a:r>
            <a:br>
              <a:rPr lang="lt-LT" sz="4000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4000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ANDERSENAS</a:t>
            </a:r>
            <a:r>
              <a:rPr lang="lt-LT" sz="3200" dirty="0" smtClean="0"/>
              <a:t/>
            </a:r>
            <a:br>
              <a:rPr lang="lt-LT" sz="3200" dirty="0" smtClean="0"/>
            </a:br>
            <a:endParaRPr lang="lt-LT" sz="3200" dirty="0" smtClean="0"/>
          </a:p>
        </p:txBody>
      </p:sp>
      <p:pic>
        <p:nvPicPr>
          <p:cNvPr id="2051" name="Picture 6" descr="H.C. Andersen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 r:link="rId3"/>
          <a:srcRect/>
          <a:stretch>
            <a:fillRect/>
          </a:stretch>
        </p:blipFill>
        <p:spPr>
          <a:xfrm>
            <a:off x="3428992" y="2214554"/>
            <a:ext cx="2459029" cy="3448451"/>
          </a:xfrm>
          <a:noFill/>
        </p:spPr>
      </p:pic>
      <p:sp>
        <p:nvSpPr>
          <p:cNvPr id="4" name="Rectangle 3"/>
          <p:cNvSpPr/>
          <p:nvPr/>
        </p:nvSpPr>
        <p:spPr>
          <a:xfrm>
            <a:off x="3643306" y="5786454"/>
            <a:ext cx="21419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t-LT" sz="3200" b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1805-1875</a:t>
            </a:r>
            <a:endParaRPr lang="en-US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dirty="0" smtClean="0"/>
              <a:t>Biografijos faktai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85860"/>
            <a:ext cx="4614866" cy="485778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sz="3000" dirty="0" err="1" smtClean="0">
                <a:solidFill>
                  <a:schemeClr val="bg1"/>
                </a:solidFill>
              </a:rPr>
              <a:t>H.K.Andersenas</a:t>
            </a:r>
            <a:r>
              <a:rPr lang="en-GB" sz="3000" dirty="0" smtClean="0">
                <a:solidFill>
                  <a:schemeClr val="bg1"/>
                </a:solidFill>
              </a:rPr>
              <a:t> </a:t>
            </a:r>
            <a:r>
              <a:rPr lang="en-GB" sz="3000" dirty="0" err="1" smtClean="0">
                <a:solidFill>
                  <a:schemeClr val="bg1"/>
                </a:solidFill>
              </a:rPr>
              <a:t>gimė</a:t>
            </a:r>
            <a:r>
              <a:rPr lang="en-GB" sz="3000" dirty="0" smtClean="0">
                <a:solidFill>
                  <a:schemeClr val="bg1"/>
                </a:solidFill>
              </a:rPr>
              <a:t> 1805 m. </a:t>
            </a:r>
            <a:r>
              <a:rPr lang="en-GB" sz="3000" dirty="0" err="1" smtClean="0">
                <a:solidFill>
                  <a:schemeClr val="bg1"/>
                </a:solidFill>
              </a:rPr>
              <a:t>balandžio</a:t>
            </a:r>
            <a:r>
              <a:rPr lang="en-GB" sz="3000" dirty="0" smtClean="0">
                <a:solidFill>
                  <a:schemeClr val="bg1"/>
                </a:solidFill>
              </a:rPr>
              <a:t> 2 d. </a:t>
            </a:r>
            <a:r>
              <a:rPr lang="en-GB" sz="3000" dirty="0" err="1" smtClean="0">
                <a:solidFill>
                  <a:schemeClr val="bg1"/>
                </a:solidFill>
              </a:rPr>
              <a:t>Odensė</a:t>
            </a:r>
            <a:r>
              <a:rPr lang="lt-LT" sz="3000" dirty="0" smtClean="0">
                <a:solidFill>
                  <a:schemeClr val="bg1"/>
                </a:solidFill>
              </a:rPr>
              <a:t>s mieste</a:t>
            </a:r>
            <a:r>
              <a:rPr lang="en-GB" sz="3000" dirty="0" smtClean="0">
                <a:solidFill>
                  <a:schemeClr val="bg1"/>
                </a:solidFill>
              </a:rPr>
              <a:t> </a:t>
            </a:r>
            <a:r>
              <a:rPr lang="en-GB" sz="3000" dirty="0" err="1" smtClean="0">
                <a:solidFill>
                  <a:schemeClr val="bg1"/>
                </a:solidFill>
              </a:rPr>
              <a:t>neturtingų</a:t>
            </a:r>
            <a:r>
              <a:rPr lang="en-GB" sz="3000" dirty="0" smtClean="0">
                <a:solidFill>
                  <a:schemeClr val="bg1"/>
                </a:solidFill>
              </a:rPr>
              <a:t> </a:t>
            </a:r>
            <a:r>
              <a:rPr lang="en-GB" sz="3000" dirty="0" err="1" smtClean="0">
                <a:solidFill>
                  <a:schemeClr val="bg1"/>
                </a:solidFill>
              </a:rPr>
              <a:t>tėvų</a:t>
            </a:r>
            <a:r>
              <a:rPr lang="en-GB" sz="3000" dirty="0" smtClean="0">
                <a:solidFill>
                  <a:schemeClr val="bg1"/>
                </a:solidFill>
              </a:rPr>
              <a:t> </a:t>
            </a:r>
            <a:r>
              <a:rPr lang="en-GB" sz="3000" dirty="0" err="1" smtClean="0">
                <a:solidFill>
                  <a:schemeClr val="bg1"/>
                </a:solidFill>
              </a:rPr>
              <a:t>šeimoje</a:t>
            </a:r>
            <a:r>
              <a:rPr lang="en-GB" sz="3000" dirty="0" smtClean="0">
                <a:solidFill>
                  <a:schemeClr val="bg1"/>
                </a:solidFill>
              </a:rPr>
              <a:t>. </a:t>
            </a:r>
            <a:r>
              <a:rPr lang="lt-LT" sz="3000" dirty="0" smtClean="0">
                <a:solidFill>
                  <a:schemeClr val="bg1"/>
                </a:solidFill>
              </a:rPr>
              <a:t>Štai namas, kuriame jis gyveno.</a:t>
            </a:r>
          </a:p>
          <a:p>
            <a:pPr>
              <a:lnSpc>
                <a:spcPct val="80000"/>
              </a:lnSpc>
            </a:pPr>
            <a:endParaRPr lang="lt-LT" sz="30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lt-LT" sz="3000" dirty="0" smtClean="0">
                <a:solidFill>
                  <a:schemeClr val="bg1"/>
                </a:solidFill>
              </a:rPr>
              <a:t>Dabar čia įkurtas H. K. Anderseno muziejus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lt-LT" i="1" dirty="0" smtClean="0">
                <a:solidFill>
                  <a:schemeClr val="bg1"/>
                </a:solidFill>
              </a:rPr>
              <a:t>			</a:t>
            </a:r>
            <a:endParaRPr lang="lt-LT" dirty="0" smtClean="0">
              <a:solidFill>
                <a:schemeClr val="bg1"/>
              </a:solidFill>
            </a:endParaRPr>
          </a:p>
        </p:txBody>
      </p:sp>
      <p:pic>
        <p:nvPicPr>
          <p:cNvPr id="9218" name="Picture 2" descr="http://www.hcandersen-homepage.dk/Danish-journal/hca-h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142984"/>
            <a:ext cx="3429024" cy="2537478"/>
          </a:xfrm>
          <a:prstGeom prst="rect">
            <a:avLst/>
          </a:prstGeom>
          <a:noFill/>
        </p:spPr>
      </p:pic>
      <p:pic>
        <p:nvPicPr>
          <p:cNvPr id="9220" name="Picture 4" descr="https://lh4.googleusercontent.com/-vIEa1zuC3ns/TJqIuAGZ5oI/AAAAAAAANGo/0PFnO4sjUuo/s720/IMG_126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786190"/>
            <a:ext cx="3524273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4257676" cy="5880756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lt-LT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lt-LT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lt-LT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GB" dirty="0" err="1" smtClean="0">
                <a:solidFill>
                  <a:schemeClr val="bg1"/>
                </a:solidFill>
              </a:rPr>
              <a:t>Rašytojo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tėvas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buvo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batsiuvys</a:t>
            </a:r>
            <a:r>
              <a:rPr lang="en-GB" dirty="0" smtClean="0">
                <a:solidFill>
                  <a:schemeClr val="bg1"/>
                </a:solidFill>
              </a:rPr>
              <a:t>, o </a:t>
            </a:r>
            <a:r>
              <a:rPr lang="en-GB" dirty="0" err="1" smtClean="0">
                <a:solidFill>
                  <a:schemeClr val="bg1"/>
                </a:solidFill>
              </a:rPr>
              <a:t>ir</a:t>
            </a:r>
            <a:r>
              <a:rPr lang="en-GB" dirty="0" smtClean="0">
                <a:solidFill>
                  <a:schemeClr val="bg1"/>
                </a:solidFill>
              </a:rPr>
              <a:t> pats </a:t>
            </a:r>
            <a:r>
              <a:rPr lang="en-GB" dirty="0" err="1" smtClean="0">
                <a:solidFill>
                  <a:schemeClr val="bg1"/>
                </a:solidFill>
              </a:rPr>
              <a:t>H.K.Andersenas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vaikystėje </a:t>
            </a:r>
            <a:r>
              <a:rPr lang="en-GB" dirty="0" err="1" smtClean="0">
                <a:solidFill>
                  <a:schemeClr val="bg1"/>
                </a:solidFill>
              </a:rPr>
              <a:t>mokėsi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šio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amato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dirbdamas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fabrike</a:t>
            </a:r>
            <a:r>
              <a:rPr lang="en-GB" dirty="0" smtClean="0">
                <a:solidFill>
                  <a:schemeClr val="bg1"/>
                </a:solidFill>
              </a:rPr>
              <a:t>. </a:t>
            </a:r>
            <a:endParaRPr lang="lt-LT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GB" dirty="0" smtClean="0">
                <a:solidFill>
                  <a:schemeClr val="bg1"/>
                </a:solidFill>
              </a:rPr>
              <a:t>14 </a:t>
            </a:r>
            <a:r>
              <a:rPr lang="en-GB" dirty="0" err="1" smtClean="0">
                <a:solidFill>
                  <a:schemeClr val="bg1"/>
                </a:solidFill>
              </a:rPr>
              <a:t>metų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būdamas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atvyko</a:t>
            </a:r>
            <a:r>
              <a:rPr lang="en-GB" dirty="0" smtClean="0">
                <a:solidFill>
                  <a:schemeClr val="bg1"/>
                </a:solidFill>
              </a:rPr>
              <a:t> į </a:t>
            </a:r>
            <a:r>
              <a:rPr lang="en-GB" dirty="0" err="1" smtClean="0">
                <a:solidFill>
                  <a:schemeClr val="bg1"/>
                </a:solidFill>
              </a:rPr>
              <a:t>Kopenhagą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tikėdamasis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tapti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aktoriumi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ar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baleto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šokėju</a:t>
            </a:r>
            <a:r>
              <a:rPr lang="en-GB" dirty="0" smtClean="0">
                <a:solidFill>
                  <a:schemeClr val="bg1"/>
                </a:solidFill>
              </a:rPr>
              <a:t>. </a:t>
            </a:r>
            <a:endParaRPr lang="lt-LT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4" name="Picture 2" descr="http://t3.gstatic.com/images?q=tbn:ANd9GcS2PC9aKmzW7Sk0oiCd5dam908idnHgk4xPVS00E4b1e4fXMrV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643050"/>
            <a:ext cx="2481720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929058" y="357167"/>
            <a:ext cx="4757742" cy="576899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lt-LT" dirty="0" smtClean="0">
                <a:solidFill>
                  <a:schemeClr val="bg1"/>
                </a:solidFill>
              </a:rPr>
              <a:t>Tačiau niekam nereikėjo menininkų...</a:t>
            </a:r>
          </a:p>
          <a:p>
            <a:pPr>
              <a:lnSpc>
                <a:spcPct val="90000"/>
              </a:lnSpc>
            </a:pPr>
            <a:r>
              <a:rPr lang="en-GB" dirty="0" err="1" smtClean="0">
                <a:solidFill>
                  <a:schemeClr val="bg1"/>
                </a:solidFill>
              </a:rPr>
              <a:t>Būsimasis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rašytojas</a:t>
            </a:r>
            <a:r>
              <a:rPr lang="en-GB" dirty="0" smtClean="0">
                <a:solidFill>
                  <a:schemeClr val="bg1"/>
                </a:solidFill>
              </a:rPr>
              <a:t> į </a:t>
            </a:r>
            <a:r>
              <a:rPr lang="en-GB" dirty="0" err="1" smtClean="0">
                <a:solidFill>
                  <a:schemeClr val="bg1"/>
                </a:solidFill>
              </a:rPr>
              <a:t>mokyklą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atėjo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jau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gerokai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vyresnis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už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savo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bendraklasius</a:t>
            </a:r>
            <a:r>
              <a:rPr lang="en-GB" dirty="0" smtClean="0">
                <a:solidFill>
                  <a:schemeClr val="bg1"/>
                </a:solidFill>
              </a:rPr>
              <a:t>. </a:t>
            </a:r>
            <a:endParaRPr lang="lt-LT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GB" dirty="0" err="1" smtClean="0">
                <a:solidFill>
                  <a:schemeClr val="bg1"/>
                </a:solidFill>
              </a:rPr>
              <a:t>Buvo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nuoširdus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ramus</a:t>
            </a:r>
            <a:r>
              <a:rPr lang="en-GB" dirty="0" smtClean="0">
                <a:solidFill>
                  <a:schemeClr val="bg1"/>
                </a:solidFill>
              </a:rPr>
              <a:t>, </a:t>
            </a:r>
            <a:r>
              <a:rPr lang="en-GB" dirty="0" err="1" smtClean="0">
                <a:solidFill>
                  <a:schemeClr val="bg1"/>
                </a:solidFill>
              </a:rPr>
              <a:t>ty</a:t>
            </a:r>
            <a:r>
              <a:rPr lang="lt-LT" dirty="0" smtClean="0">
                <a:solidFill>
                  <a:schemeClr val="bg1"/>
                </a:solidFill>
              </a:rPr>
              <a:t>lus</a:t>
            </a:r>
            <a:r>
              <a:rPr lang="en-GB" dirty="0" smtClean="0">
                <a:solidFill>
                  <a:schemeClr val="bg1"/>
                </a:solidFill>
              </a:rPr>
              <a:t>. </a:t>
            </a:r>
            <a:endParaRPr lang="lt-LT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GB" dirty="0" err="1" smtClean="0">
                <a:solidFill>
                  <a:schemeClr val="bg1"/>
                </a:solidFill>
              </a:rPr>
              <a:t>Mokslai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sekėsi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vidutiniškai</a:t>
            </a:r>
            <a:r>
              <a:rPr lang="en-GB" dirty="0" smtClean="0">
                <a:solidFill>
                  <a:schemeClr val="bg1"/>
                </a:solidFill>
              </a:rPr>
              <a:t>. </a:t>
            </a:r>
            <a:endParaRPr lang="lt-LT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GB" dirty="0" err="1" smtClean="0">
                <a:solidFill>
                  <a:schemeClr val="bg1"/>
                </a:solidFill>
              </a:rPr>
              <a:t>Prisiglausdamas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ir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gyvendamas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vis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kituose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namuose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vaikinas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baigė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mokyklą</a:t>
            </a:r>
            <a:r>
              <a:rPr lang="en-GB" dirty="0" smtClean="0">
                <a:solidFill>
                  <a:schemeClr val="bg1"/>
                </a:solidFill>
              </a:rPr>
              <a:t>. </a:t>
            </a:r>
            <a:endParaRPr lang="lt-LT" dirty="0" smtClean="0">
              <a:solidFill>
                <a:schemeClr val="bg1"/>
              </a:solidFill>
            </a:endParaRPr>
          </a:p>
        </p:txBody>
      </p:sp>
      <p:pic>
        <p:nvPicPr>
          <p:cNvPr id="22530" name="Picture 2" descr="http://www.thewholechild.us/integrative_/hans_christi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00174"/>
            <a:ext cx="2676521" cy="3267075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pPr eaLnBrk="1" hangingPunct="1"/>
            <a:r>
              <a:rPr lang="lt-LT" dirty="0" smtClean="0"/>
              <a:t>Kūryba</a:t>
            </a:r>
            <a:endParaRPr lang="en-US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4422"/>
            <a:ext cx="9144000" cy="599124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lt-LT" dirty="0" smtClean="0">
                <a:solidFill>
                  <a:schemeClr val="bg1"/>
                </a:solidFill>
              </a:rPr>
              <a:t>Gyvendamas Danijos sostinėje jis tapo rašytoju. Pirmoji knyga vadinosi „Kelionė pėsčiomis“. Ir buvo  skirta ne vaikams. </a:t>
            </a:r>
          </a:p>
          <a:p>
            <a:pPr>
              <a:lnSpc>
                <a:spcPct val="90000"/>
              </a:lnSpc>
            </a:pPr>
            <a:r>
              <a:rPr lang="lt-LT" dirty="0" smtClean="0">
                <a:solidFill>
                  <a:schemeClr val="bg1"/>
                </a:solidFill>
              </a:rPr>
              <a:t>O vėliau pradėtos kurti pasakos vaikams.</a:t>
            </a:r>
          </a:p>
        </p:txBody>
      </p:sp>
      <p:pic>
        <p:nvPicPr>
          <p:cNvPr id="21505" name="Picture 1" descr="C:\Users\benas\Desktop\i0tisp10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429000"/>
            <a:ext cx="1934146" cy="2457463"/>
          </a:xfrm>
          <a:prstGeom prst="rect">
            <a:avLst/>
          </a:prstGeom>
          <a:noFill/>
        </p:spPr>
      </p:pic>
      <p:pic>
        <p:nvPicPr>
          <p:cNvPr id="21506" name="Picture 2" descr="C:\Users\benas\Desktop\97854300484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2214554"/>
            <a:ext cx="1507736" cy="2143140"/>
          </a:xfrm>
          <a:prstGeom prst="rect">
            <a:avLst/>
          </a:prstGeom>
          <a:noFill/>
        </p:spPr>
      </p:pic>
      <p:pic>
        <p:nvPicPr>
          <p:cNvPr id="21507" name="Picture 3" descr="C:\Users\benas\Desktop\97899551430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4429132"/>
            <a:ext cx="1508136" cy="2108029"/>
          </a:xfrm>
          <a:prstGeom prst="rect">
            <a:avLst/>
          </a:prstGeom>
          <a:noFill/>
        </p:spPr>
      </p:pic>
      <p:pic>
        <p:nvPicPr>
          <p:cNvPr id="21508" name="Picture 4" descr="C:\Users\benas\Desktop\untitled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4714884"/>
            <a:ext cx="1512328" cy="1990717"/>
          </a:xfrm>
          <a:prstGeom prst="rect">
            <a:avLst/>
          </a:prstGeom>
          <a:noFill/>
        </p:spPr>
      </p:pic>
      <p:pic>
        <p:nvPicPr>
          <p:cNvPr id="7170" name="Picture 2" descr="http://knygynas.info/wp-content/uploads/wpsc/product_images/sniego_karalien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3000372"/>
            <a:ext cx="2328571" cy="1643074"/>
          </a:xfrm>
          <a:prstGeom prst="rect">
            <a:avLst/>
          </a:prstGeom>
          <a:noFill/>
        </p:spPr>
      </p:pic>
      <p:pic>
        <p:nvPicPr>
          <p:cNvPr id="7172" name="Picture 4" descr="http://knygynas.info/wp-content/uploads/wpsc/product_images/mano_mazoji_skryn_hansa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28860" y="3071810"/>
            <a:ext cx="2457467" cy="342902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2428892"/>
          </a:xfrm>
        </p:spPr>
        <p:txBody>
          <a:bodyPr>
            <a:normAutofit fontScale="92500"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H.K.Andersenas gyveno 70 metų. 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Niekada neturėjo šeimos, bet vienatvė jam buvo dosni: jo pasakose telpa tiek daug, nors visos jos atrodo tokios paprastos. Tačiau drauge ir </a:t>
            </a:r>
            <a:r>
              <a:rPr lang="lt-LT" dirty="0" smtClean="0">
                <a:solidFill>
                  <a:schemeClr val="bg1"/>
                </a:solidFill>
              </a:rPr>
              <a:t>sudėtingos - </a:t>
            </a:r>
            <a:r>
              <a:rPr lang="lt-LT" dirty="0" smtClean="0">
                <a:solidFill>
                  <a:schemeClr val="bg1"/>
                </a:solidFill>
              </a:rPr>
              <a:t>iki šiol nėra iki galo įspėtos.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5" name="Picture 1" descr="PASAUL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786058"/>
            <a:ext cx="3249463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Karpiniai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23500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Įdomu tai, kad rašytojas gebėjo puikiai karpyti iš popieriaus – kiekvienas popieriaus lapas atgydavo jo rankose.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5602" name="Picture 2" descr="C:\Users\benas\Desktop\Red-clip-with-heart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786058"/>
            <a:ext cx="2891639" cy="3538556"/>
          </a:xfrm>
          <a:prstGeom prst="rect">
            <a:avLst/>
          </a:prstGeom>
          <a:noFill/>
        </p:spPr>
      </p:pic>
      <p:pic>
        <p:nvPicPr>
          <p:cNvPr id="25603" name="Picture 3" descr="C:\Users\benas\Desktop\Blue-clip-with-two-tre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4357694"/>
            <a:ext cx="1553417" cy="1928826"/>
          </a:xfrm>
          <a:prstGeom prst="rect">
            <a:avLst/>
          </a:prstGeom>
          <a:noFill/>
        </p:spPr>
      </p:pic>
      <p:pic>
        <p:nvPicPr>
          <p:cNvPr id="25604" name="Picture 4" descr="C:\Users\benas\Desktop\ixqc2d24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2357430"/>
            <a:ext cx="2939646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Gimtadienis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Visame pasaulyje smagiai </a:t>
            </a:r>
            <a:r>
              <a:rPr lang="lt-LT" smtClean="0">
                <a:solidFill>
                  <a:schemeClr val="bg1"/>
                </a:solidFill>
              </a:rPr>
              <a:t>švenčiama Anderseno gimimo </a:t>
            </a:r>
            <a:r>
              <a:rPr lang="lt-LT" dirty="0" smtClean="0">
                <a:solidFill>
                  <a:schemeClr val="bg1"/>
                </a:solidFill>
              </a:rPr>
              <a:t>diena – balandžio antroji. 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Kas antri metai geriausiam Žemės planetos vaikų rašytojui įteikiamas Hanso Kristiano Anderseno medalis – garbingesnio medalio vaikų rašytojui nėra.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6626" name="Picture 2" descr="C:\Users\benas\Desktop\andersen2-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6328" y="4572008"/>
            <a:ext cx="1603710" cy="1571636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dirty="0" smtClean="0"/>
              <a:t>Personažai</a:t>
            </a:r>
            <a:endParaRPr lang="en-US" dirty="0" smtClean="0"/>
          </a:p>
        </p:txBody>
      </p:sp>
      <p:pic>
        <p:nvPicPr>
          <p:cNvPr id="18433" name="Picture 1" descr="C:\Users\benas\Desktop\Ariel-The-Little-Mermaid-Wallpaper-disney-princess-6615322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3122353" cy="2286015"/>
          </a:xfrm>
          <a:prstGeom prst="rect">
            <a:avLst/>
          </a:prstGeom>
          <a:noFill/>
        </p:spPr>
      </p:pic>
      <p:pic>
        <p:nvPicPr>
          <p:cNvPr id="6" name="Picture 2" descr="C:\Users\Stasys\Desktop\1268666355_ljkhlkjhjk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642918"/>
            <a:ext cx="2231794" cy="2315558"/>
          </a:xfrm>
          <a:prstGeom prst="rect">
            <a:avLst/>
          </a:prstGeom>
          <a:noFill/>
        </p:spPr>
      </p:pic>
      <p:sp>
        <p:nvSpPr>
          <p:cNvPr id="18435" name="AutoShape 3" descr="data:image/jpg;base64,/9j/4AAQSkZJRgABAQAAAQABAAD/2wCEAAkGBhQSERQUEhQWFBUWGBUUFRYXFRgUFxcVFBcYFxQVFRQXHCYfFxkjGRQVHy8gIycpLCwsFx4xNTAqNSYrLCkBCQoKDgwOFw8PGiwcHBwsKSkpLCkpKSwpKSkpLCwpKSksKSkpLCkpKSkpLCwpKSkpLCwpKSwpKSksLCwpKSkpLP/AABEIAMIBAwMBIgACEQEDEQH/xAAcAAABBQEBAQAAAAAAAAAAAAADAQIEBQYABwj/xAA9EAABAwIEAwYEBAUEAgMBAAABAAIRAyEEEjFBBVFhBhMicYGRMqHB8EKCsdEHFCNS4ZKiwvEzYjVDchb/xAAZAQADAQEBAAAAAAAAAAAAAAAAAQIDBAX/xAAmEQEBAAIBBAEEAgMAAAAAAAAAAQIRMQMSIUEyIlFx8DOxBBMU/9oADAMBAAIRAxEAPwDzJiO0ITAjsCSj2BHaEJoRmIM9qM0IbQjNQZ7UZqEAisQYjUUITEUIM9qK1DaiNSMRqI1DangoMQJzXLL8f7Supv7umBIF3G8TsBzWfrcZrO1qOjoYHyhGkXOR6YKg5qt4j2oo0bTnPJl48zosKxtWpHxGeboB9yj47gVek3O6m5rCbODm1G+WdkhPRXNe1O3xvko2/wDZ30A+qit7eVgfhZHLxfqqCnhnu+EEj2SVqGUkOBBGxEH/AD/lPUT3VueHdvabrVWmmeY8TfofktNhsayoJY5rh0M/eq8dAVrwLjjsO8HVp+JvnuOqVipn93qzSnBRsHiQ9oc0yCAR66KSEmpwKWE1LKAcuhICllBEhNIT0hCYCc1Cc1SChuCYRyxciEJEE8oajMQWozUmYrUVhQWorEAdpRWoLU9pQaQCntKCEVpQYzEUIIKICgxmlPBQmlPlIxmqu49xN1GmC34nHKDrFiZjfdTpVH2grEgNBi9zewg6xsgrwztd+YuL7udBMDffQ8+hU3AcANQglxAJi0E+cclJ4dQY+o3MNTOgdY30MRBnRWb3OYYkxEHabgNNo2P3KLWUiwb2fptAsQIaM0T4zruZ1F7QbBS6WDpsaA6QdLSWk7nS4t6XUfhtUkgWc3UiwInfWRFloMa1hpkRl1a0SCS6ADrJiHGCsbWkiLgOzFOpTlhdmJDWiRrqYnb0Vf2w7NvcW94zK4CA8AcoEkbedpmIVlwzDGm2oDmADZGoOYHwkaxr01UylxB+IfNQ5mtbcZA1snZwGukk72gBT3WU9PHcRhiwkOFwY9uY2TQV6D2g4C2sXloaCLgtAYIkCw5dPOOSxnE+Duom+kaxA8hzK6MctsrNNN2G4nM0idLt8tx7/qtqwryLhGN7mq1+wN/Jeo8N4iyqwOY4OHTmnWuF3E4FOlMTklnSuBSSulAPXJqUFBEKYQnlNKYCI6Lk4hcnsnkbUVqExFakzEYitQWlFaUAZpRWoIRAUGM0ojShAp4KDGaUUFAaURpSMZpRAgNcnOrAC/7oN2LeQ0wsljqhzEmTaANidwemWbdVfYriYPhAJ9vmqfFYNx8RiDI9ehU90Ky0XBvLXeMGY8Hib4bCD4doNrWNla0HFzh4s1hMbgz068tlQ4UHNGtxvpMAmxiL3Kthw9peC1xaxrsoeXAhxGogDlJRfKOF7gD3dVlQ/D8LuWU2Onn9wrpmFDn+EyJ8NxIBmPJN4FgsPUblL5dEAl2vQOjLedArvCcLHcv0zNdltM8xEHU+SxtaSI9ZsU2uaQXQA9ugLZnbcEa9SmcIw/xBwY1rj8MxO/0hHq0qTWw8lrpAJJFxsRI06yptei0DITIAzDKRvGp9lnVyKLHZabzTZo91xrDRoBG/7rPcUp52uaXBzSbtJ0y/CR11HrCuqwY103c6DI1i9upH7qJxbFsdRjLDhq6IF4jKB5f7ui1xrPKPPeJ4PI4ZZykuyyZ0MRI19gl4PxZ9Co17TuMwmzm7ghaTifDH1KT3OgMDe8BiGtInw2EzHr5rH1WQTBkbHpsujG7jHh7FgsW2qwPaZBuCpErH/wAPcUSyow6NII/MDI92z6rXgpOiXc2eulNldKDPlLKZKWUApSFKkKCDsuTiuQTyJoRGpgT2pszwiNKGE8FAGYURqEwojSkYzSiBBaUZpQYgTwUIFOaJMC5KDPrVcokfTdVNfG3BPtpPnOmo9kTHYz15W/FNrakX16m1lDwOG7x2Z5OVup3MDa/T70WVu1cFotc5xO3noNhI0+Xorodn3VWhrKcG5LibXuAJHz66K44Zw0Foyse0Zg0iJvFxJgcvfdb3hfBTlguygASPikn9Nlju2r8SPDMfwl1KoWuBDhpz5g89EfCAOac7iHNAIAiHNBAdaLGJv+q2fbTgpp4qnF84idjJMg+WYLIY+jkdpppuJkg/W/ktJmi4beh9hsEWveGmGtc5sO8Qc2IbfQ+GL2m0ythwpo8YHw95Am/wACx3WC/hfi5dVYZkECCdBAAHWII9Fs+BYmRkAlzHVA8aXL3Td0CSLxyU5W+xjJOELjXAQ+oD4vimQTMR8I6A851NlIfw7/7IyRJ1PiJMXaIaB4o+quK+IgmRG6psdx4ultgDAEA2MnX5Jd1s0LJLtT1ME5laSAZsQTa/K1hfpqqjjnDyabnGzgbZZIgnQD5rQveS/XSSevX3VBxfjrHVsvxMbM5REm5Jka68t/UrHZ3jaso4XvWOa5zmgxlvPiO7277W8zzjEY2jDyB09DFx5ToV6DjeL0hTORhzDmMoaCbQDcmCbHlvtk8Fhc9aHaAwWgmDeY15zounBjZtpew2ELaJcRGcggxBIDQPOJmFplHwzYaALW5I4VNpNQ4FKCmBOSM6UqYlCCOXJAlTBEqaUqCeRNRAhNKIE2QgKcEwJ4QD2lGaUFoRGlIxmogKE0ojSgxAUJ+KiRrMDznQfJK90KKyg5x7wNcQw3tI3yxe959hqpyOVpez/Zdj2NqVgXvqEikwuhrWtsajstzfaY0521FLsfQYyCMrWxN/1O3vKrOxWJim2rVJhksZb8OchsjzPyC1z6JrgFogBwIEiOs8zMGVzW2NNbRsJh2TmEBgiGgQXP8A7iJJib3+QU9uNiRIBOjdbAATJ+/q3D0fFmOkktHPc+gJhU3H+FufVFQXgZYLgweLNDnOI0Fri9gBqUp9V80X6ZxsHtUwDuqjo+IBsGGgzYxv8IWI7QUGirYjxeKx/v2IHpyWi4k99VrGyIaTcnWLSJ5iDusLxPFuNRxN9h6aTGw+gSxm6u6kT+z3FP5fHFwMMc40iSZOvhJ9f1XqfDuKObLXgTOYHMADIsQT/leFVKstIB3kdN/f916b2H7bioxrKrhnaA0jcxo4dP8AK1zxvLPDOS+W9xWI7xlxBuAdfXQWWOxdLu3F1RwAb4iToIETPJWXGO3FGk0ue9o2aNXTyDdVg+2mLqPpNf3lJ9Or4cjHZ3NIIcCXAwSYjS1xvKWMtTnZyhcV7Uuq1HGm891EZQCCRE5nHzm0xZB4bxAd40mI5EB0jllm8wqLHcTcajnBxdIaC5zQ0+FoaRA0AiB0AUnh+JDiAGzJ2MXOguujtkjLdvK+fS7xx7hpg3DjaD7a9eiuOCcBFK7rn3T+E4UtF/O/VW7UNpD2lPCEEQIUcEoKaEqAVKkCVAOCUpoSoS5ckK5MPIWogKE0p4KbIUJ4QgURpSAgRAUIIgQYgKI1DaiNKAHXk2GpgDzNggYHiL+8LQ4BhBBvAytaB4RMycrDGpPqi1nwHGYIaYgwST4RH+qfRUrKZzDa6m+Teu9ncD3mEp5LmAT1kSR81eYOWQwCRtaHNPIzf73WL/h12qZTb3NWRc927QaDwzzFl6K7ibXCYE81zZTy3w6lxxuPMqS6oGiXch6RsFn8fxAPceXQkc+SdxHibYkmBz0HuVS4fjFAhzzUYWt2DhmJvaPvmooit7RuLKTQBBPwumIAtIjzHrNlkMVhGtnxBxIBOUgm+19TO3urXjnGDiaoJ8LGiGN89yQNen6InA+zxc91SowGm1si8y42DbHxGdYmBI+IeHTGJyukVnYB9TDtqh7Gk5vCTq1smQ4SCdo0trdY+tRyuIJuCQfMWsVue1fauG9xSzDKXBznAMLXaFrGtsIvf6wVisS1oaAP8rpx3ry5bUjh9POxzAzNUJBY4fH/AGmm1ou/MXNgC4InSSrziFVwq0hUw7hjQWDM8gsqD4GZ6ZHidMAmfw35DK08RlIy7XB6i4+alDieepnqguIFi0tplpBkEQ2OeydgWnEOzmRzhUMN740+/JaGNDDlf/TElxkggAzAmINqOuO6e5rXh0EgOaCAQDYgOvFtxurltOr/ACVaoagdTNZoewkuqd5lJFS9myCROpg8lnXG6cDRYTtrXY1rZa6BEuaST5mb+anYbt1Wm7WETpDgY8830WPITxVI0T1D7q9c4TxqniGzTNxYtMZgb6j0KsQV4vh8SQ4OBIcLgg6EC0ewW07O9usxyYiAdqgED84GnmPXmpsazPfLagpZQwUspNDwllNBTpQCgpQUwJSUyKVyYT9yuQTyNpTwUIFPBQyGBT2lCBRGoArSiBCapOGoOe4NaJJsAgOaiTZXlLsm6BNQSdmsc8D8wEeygY/hLqUZnNykxIP/ABNz5Ke+VfbVbUbIiLzOmwBFj1Lv9iNh+HMDc9QF2YwxubJp8TiY0kwOsouDwFR72NIOZxDWyCNbNHT/ACVd4igxoqNF2wabHRb+mafiJ2Bmo7zI6LTCblqsYp+zuCbUxdGj8Tc83/tAmI8v1XovGeB93Rq9297SxsiHAiwbs7NJ8V/TmAsZ2DwpfxCk5oloLy4wbDI4DMYgGS3deu1af9V1uWb/AGgH9OtvJZWMcr5eHYqvUe4io/MRNjePTQel0j6TA1gDiXR4y4ZWNuTHhmZAsBcx0W8/iHSpDK1ndisZJsM5bEtEgTd0wNyJ0Eqk4Z2YLqVNzoJMmJlomILQPjedS4mIsLBZ3FpM/G6rOC8KOIc5rxFJt3PLcrjcEMYJhpJiSLweq1eJxzG4PE1qYH9OW0xaGil4fDvAIy+bdbouOY2hR7ullFXI805gZ6gBJcJ2EEz0HpnMe2qOFVDXJznLmzAB3/kaLi19jN0SIyy286xNck3MkmSTqSbkk73KjOP39USo3VMP0XQzDKcwpq5huma8qcNqOw/fim5tKGMLgPA54GWT+aTMRJixKoitfwvtS1nDauGfTLy8uyPzDK0+A3BGxaDA5+qyddsOI9vokQaUlJmS0xcJmcla+F2WRbn9+iYUE9P7E8SNXDAOMmme7PkACz5GPyrQArzfsFxPu65pk+GoI/O2S33uPUL0YFTXRhdwWUsoQKcCko9LKYCllMHSuTVyCeQgp4QgU8FDEVqICnYLDZ3NBmHODAdJcdG5jYHeToLoxcGPfDWm8NzDNlAsYBJaSdyQekbLfpWgG4pvNavsfSnM9tJ1V0ho8MMbpJc50N3FpJtos9gsKaj2saLuIaPVev8AD8I2hSbTbo0R+58yZT7dxNy7eEF3B61QRUcGNkaOvH/4DY1jVxUDiHZJ0sc4tdl+FpPh3iWuBvtqtIx5BnKSxt5kcuR1vKdiuIBrQSCXPsxgifIDfS82Cm4YyF35WqLh/CX97Lhkc0Q0iCc77B0dG5j6BXHDOwtBjYeDUtGVzjlHoIkzNzdSuFGG53ATbc2LhYf6Y9yrumyY67DrpdVj9PiHllVXw7svSw7g6iC2GuAZMjxEGZN9RuU7tVxpuGoPcAHVXA5W6WAu91/hHuSWtFyrTF1W0ab6j9GguMSTbQDmSbD0XnWHwTsZUfi6klgOXKZy5mA5QBuxkxfV2Y2mFOVTjPdYzjOCxeJd3hpudmvNi4g/icJmOsRoBaAvQKOE/mMFSpsdkOWmHZXAOyW73ISLObDmnkM3O840gXZS2ZAa0G14IExrba2ymVeC0nMJaDlcDmyuc2RpmGUjl52UzyKyFfthh8NUAqAPqD8ZYKrwCJgmwBkz1tMLK9tu3AxbBSpB2SQ5zneFznDQBoMADr00i99x3+F4ILsK/rkeZB6B5uD5z5hecY3COpuLHtLHNMOaREK5iW0V6G4aIjwuotlwHO3urCOualeLpAg1tg8XFHu3N8BqioXbw0Frmj0d8gh9pG0+/eaJBpFxyEaZdQBPIEC/IqT2YfSbVY6u0upgvJGUuFh4S5oFxP6IXHMRSrV6rqLcrDGQRlEtbchu0wbdR5I9kpwE6mYKbKlYjAPawPLXBpOTMQQMwAcW3GoDmn1HNBmYemSOQnmhVKZGoTmGRax+R+7JzXBwPQSBrfkOkSmQdF0H5e69D7I9pzWHc1T/AFWjwu/vA1n/ANgPcX2K85RaNRzXBzSQQQQQYII0I5JaVLp7TKcFguHduqrYFZrXgalsNd52ME+gW1wOOZVY19M5mu0P6g8iOSnTeZS8JS4FNShAOhKmSlQHjwKNTbJAEXtewvzOyH3XNSMNSaT43ZW8wJPp6XidYG9ltlIsHYnuqUAgmpMSwZm02mGuaTdpe4ONtmtnZVoxCFXqBzjlkNnwg6hujZ6wrzs32adiSYMNES6J12ARjBlVn2AaH4mSPhaSPM2/SV6PxF8M8zCylLhLMHWolk3lryTrOkrScUl1M5dvF6brSM75SaOIu1uw8TusaD3/AEQ6FKHF7nZqj4DiLBjIzOYzQiW6kc4VE3GlzXQ4tLjBIMEADYqVwl+Vsvi7ssGB4WgOfImBo0T8tlNVjGjw5iJ3dO24g+lzC0NFwmfMrJ/zDnOLWeIwDDfHyiRykxBKn4PEPbZobAsf6jT4tNpn5aFZylfKF2/xtQsp0aMBz3STN9QGAfmJf07tTq+BFLDNp0xlY0ARpoN/d0rOtrPr8RLzLu5Dm5GEOAgZAdSCS59X2C1OIxWcRlI0klpi/nrYyje9nZrStwdMioXkwSSxlvhZ+Jwm0kQB5rQUGtEBugsPqqCi9wsQLeE3IAjR3JXOErlwDj09bamfP5IxpXgn8tBPJZztP2LpY2mZGWoPgqDUbwf7m9PZanEu+aXu4atYh8zcX4TUw9V1Kq3K5vsRs4HcGNVBYYIK967c9kG4yjLQBWZJpu582E8j8jB5rwmrhi1xa4EEEgg2IIMEEdEz2BimQfO/36oSm41wIaBr/gbeij4jCOZGYRIDhaJa67XDoRoUqZ+Fe4B0EgWBgxrJgxqLFdVqkG1oLT5RKTCumRzA+X/abXP0H37pg+vhPEQC3yBnZdUc9wgiTMl34jPN26DVuAekH0sCmFx5n3QI5joKNSYO8voQZ9jKEwyCPUfWE6lVgtPKx/dIyNYBc/8AZTTXPOPJLVftsCfuyY5/QDyTI/vDEf4Ww/h5iWtNUOqtaXZQ2mXQSRMuAPmBbryCxcpSUjl1dvbpS5l5dwTtfVoQ1x7yn/a43A/9HajyuPJegcL4zTxDc1N0xqDZzTycP+wk2mUqxzLkHMlSU81dTnUCI1zb9PASoFR1oP30VlXrABQxh5Mu9ljhdcp1b4hmGok6L1DsA0Nw3m90+kD6Lz/D0xIE5ZsOU8lruynExSL6DiAZztnQh2seo+a0xy3Szw1Gn4xgQ9h56g9dk3hONzsyu+NtiPvYprnudumfy0PDhZ2U+sEWK0ZSekbGcOc0l9MAtuS3lzUfHVjnp03iGZcrjMeIyansTH5VZ4jFbbHxEdG3I9TA/MqrjocwUi64DgSQJMu1gbmSi/FpOPK2w+JcxhpUydTndEuMGA2WSQdQQJ87p7sG10FwbIAlwAzgjmAfL4m2vJ5w8Di4aJbdzSdYOVxMRIsTlBidx1U6u5rqbp8PhIE/Mgu22sAue0tIHZLDh3eVGtdJc0EggSI7yXCYMl/6C6vWYCIOZ4GgExGpgETy+aouy7A6lfKDmMneDTpkXvFnctuoi7ZTJIyFxvHxE7nW9hI1jmkMuU1jASQ6IPhJv8OziCNrq1wgIpidb/rb5QqWtW+JrdGDM905RIsLkm1zbe5VtTdDGt3ho9d1piiplXUI5NlFebhSGFaIBe1eafxN7FZgcXQb4wJqtA+Jo/GB/cBrzA6X9OqhRzB1VB8uvCaahIgrX/xK7NtwuKJpwKdUd40f2kmHtHQGD5OjZY1yFCUDB9CPQ2+qMwBDa3wjreemg9NUnewLeSCK+rHlf5qPUbB/TqDoUpaSld8N9QYHkb6+6DEpGAJuNfK8T5SClFCB0OiDSmRHz0jqrPDtY8ZBAcJjk++l9HcuYIFiApVEGqbmLCB7x+8oXcHkpD2EH7+5TT0PVPZaRzSP3dJdGdPIHysUj3z8vsoIMXR8LjH0nZqbi13MHbl1Ci6JcyA0jO3uIAAOR3UtMn2IC5ZtcjSu6rum0BFBUc1QPNEptkZnG2w5+i5a7+n07lwK10+SlMryb3I0Op8lEc6y6hWINtkad/TmOHhY0sXVYfCXt0sD9NCpn/8AVYgCCWnaSy/rB+irP5kxoJSd+7ds7bpTLJrn0ell5v8AS+HEqvcZyRne7KyRYNZBeYHN2UflVbU4liK1RjatS2YeBsDTQwNTyldisQQWtF2U2hnrMvPUFxPyUnh2DzVQ/wDtbLbgSddTY+Eustcsr3dv2cXV6OH+rv4rQ8OxhYGF05crZcYMESBDtvxSDeBqrh9EVGnOYABylsdS4kEWERof8UzgALEtOpkW/FI9tjzRqWHL2uaWsgCHO+GIJcIkS020EcraJPMvkLglENo1CXAkPaGycogNgNN4IEC/WVocRXcGikwkNLWucQ4F8kCWnU2i56eix/AXS19PNku4vJiXN5GTpDgPTZaJmMZ3ZcZqZrE5BTblbplJsR6klKDLkaoSKL+7vnLKbMxsHPJi7jJFvK3RaPAY5tRtNw3NxuHAEOaeRBBB8lgMX2iqsqkmi+pRe0BwLgXCD8Vh4IuQfVU/Bu1VTC1i+M9J7872A/C52paTvHPWAql1yc6WWctnp7YAkzwqbhnaihiWzSqNOkg+FwJ2c06FWGaeq1Y60M+uo3eyU4sQ6tTLEi3NBPOf4x0pp0Hcnub6ObP/AAC8oK9i/iywHBtdyqs/Rw+pXkNPWdm3/Ye6ozq4if8AT7W/WUF+gHqlfcBOZcztsgHOZ+yYeuh1+hXVqiYx3NAPw5DXeIaXiYmLwDBiY5KdSr080FvheBJi7HAat5gSbHUGNQCK0XBnUadQnYesWmeX2fkppr/uRUhrsve2LH/grDYEn8WwJ1iDdRqeEFWvky92SCI5PaJNjoDBt1QG1xAB+E3jUtJ3HMdN7b3UurxBwfSc4AmmQ7ONXslsTzsCJ990KBxvB6lI3EjmFBLZXodZocIN1leLcGLSXN0SVYoXUkJzIUkmEn6J7RYiyuTixImld06A80ZwFp2Ve7FkpgeSufT251cZ4kWXes5o+HyAzIJ6qqp4cnU2RBhQT4S62t7KbGmPUu99q7bGoj0SVKhBzTZozDz0YJ38V/ylV1OlsCT6ozqoaADf8Uc9mD2k/mTwx1e77N+p1d49vGysxZEWbaOex3V7wnGh7WsMMc0khx+G5zCRqPxC2k9Vm2mTyVhhHbc7em/0U70yy6U6/i38NrhMUy+eoIFhl+OdwTAA8+iWvj3V4Y0hjYlrAbWAEAg3nS3JZqjxCoHtMtGS0kNvIPicCL2BHn5q54Y/vKdRpABAL6RH94/ACL5TsNkd3pw/83bjbl6QuF2xBbOXOHAthroLdbOH9rnew5BX9HCB1VrCS/MYImCTzI1IAGkwqrg+Fqtx1I1GgZi/LfxZBlPjA38Og5leh4fhzA/M0AEiSfPX1O+6uTbhzui0cC0RlAAHK0lDxnA8PVH9Smx3WIPuIKsjRbHiJ9/oF3gGjVrqM5bPMV+B4ZRosDKQa1o0H6mdz1KlGm11nNbfncH1Ri5h1Cj1PDrdvPl5pkGcA1plsjpncB7SmGoRHxH/AHDQ+qkZ5EG/I/RQuKcQFJkn084KAwf8VMcBQFIfiqg+WVriY9THovMXDwkRfX9LK87X8cFet4TmZTmDs57j4nDpYAdG9VQ55Vhzm/IQuadea4aXQ43QHQmORE0/e6QKLQRsuLYda/kngc/v90hrDb9kAjqjvL0XHFOy5ZtrED5GJCe10johGmgLfDdqawgHI4CNRBt1B1VxguPMrHI4ZXHQag+R/dZJrYUnBVA2o12kEIsVMqt+K8L3ConCFq3YkOEOVHxLA/iaomUrTLGxXErkMkrlSEhSMOLhcuWNelhylVTZEcIiPvRIuUOv2lN/8fuox/8AK7836JFyrH439+46vyw/A2DaCbhTqbAHCAuXLLJXS+cT+G0g6q3MAddRPLmt5w2mBEAD0XLlLj/zv5b++kHiH/yGG8j/AM1r3GzVy5dHT4ed1DgnBcuWrIn+EjdVy5MIeCNneZ/VYr+JNQ5IkxIETsdly5L0vp/KPKKu/mf1QaWq5cqK809yZU0XLkJICiU9Eq5MBV9fvkmFcuSNIpaBPrJFyZBlK1cuSoXmFPgalJXLly+3bPirKrblIuXLocr/2Q=="/>
          <p:cNvSpPr>
            <a:spLocks noChangeAspect="1" noChangeArrowheads="1"/>
          </p:cNvSpPr>
          <p:nvPr/>
        </p:nvSpPr>
        <p:spPr bwMode="auto">
          <a:xfrm>
            <a:off x="63500" y="-893763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6" name="Picture 4" descr="C:\Users\benas\Desktop\anciuka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9302" y="4214818"/>
            <a:ext cx="2857521" cy="2071702"/>
          </a:xfrm>
          <a:prstGeom prst="rect">
            <a:avLst/>
          </a:prstGeom>
          <a:noFill/>
        </p:spPr>
      </p:pic>
      <p:pic>
        <p:nvPicPr>
          <p:cNvPr id="18437" name="Picture 5" descr="C:\Users\benas\Desktop\untitle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4000504"/>
            <a:ext cx="2466975" cy="1847850"/>
          </a:xfrm>
          <a:prstGeom prst="rect">
            <a:avLst/>
          </a:prstGeom>
          <a:noFill/>
        </p:spPr>
      </p:pic>
      <p:pic>
        <p:nvPicPr>
          <p:cNvPr id="18440" name="Picture 8" descr="C:\Users\benas\Desktop\iie7k398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68" y="2786058"/>
            <a:ext cx="2312598" cy="2071702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 Šiandien H.K.Anderseno kūriniai išversti į daugiau nei 150 kalbų 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Kopenhagoje jo atminimui miesto uoste pastatyta skulptūra, vaizduojanti vieną jo pasakų herojų – Undinėlę.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6385" name="Picture 1" descr="C:\Users\benas\Desktop\Undinele_maz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643182"/>
            <a:ext cx="3815582" cy="2857520"/>
          </a:xfrm>
          <a:prstGeom prst="rect">
            <a:avLst/>
          </a:prstGeom>
          <a:noFill/>
        </p:spPr>
      </p:pic>
      <p:pic>
        <p:nvPicPr>
          <p:cNvPr id="2050" name="Picture 2" descr="https://lh5.googleusercontent.com/-aR6H8CnxzY0/TJqItQLldwI/AAAAAAAANGk/VsHWhrhBFqE/s576/IMG_12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786058"/>
            <a:ext cx="2471726" cy="329563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11684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Ne veltui Hansas Kristianas Andersenas yra vadinamas pasakų tėvu! </a:t>
            </a:r>
            <a:br>
              <a:rPr lang="lt-LT" dirty="0" smtClean="0">
                <a:solidFill>
                  <a:srgbClr val="FFC000"/>
                </a:solidFill>
              </a:rPr>
            </a:br>
            <a:r>
              <a:rPr lang="lt-LT" dirty="0" smtClean="0">
                <a:solidFill>
                  <a:srgbClr val="FFC000"/>
                </a:solidFill>
              </a:rPr>
              <a:t>Jo pasakas privalo perskaityti </a:t>
            </a:r>
            <a:r>
              <a:rPr lang="lt-LT" dirty="0" smtClean="0">
                <a:solidFill>
                  <a:srgbClr val="FFFF00"/>
                </a:solidFill>
              </a:rPr>
              <a:t>kiekvienas vaikas </a:t>
            </a:r>
            <a:r>
              <a:rPr lang="lt-LT" dirty="0" smtClean="0">
                <a:solidFill>
                  <a:srgbClr val="FFC000"/>
                </a:solidFill>
                <a:sym typeface="Wingdings" pitchFamily="2" charset="2"/>
              </a:rPr>
              <a:t>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517</TotalTime>
  <Words>262</Words>
  <Application>Microsoft PowerPoint</Application>
  <PresentationFormat>On-screen Show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Danų rašytojas  HANSAS  KRISTIANAS ANDERSENAS </vt:lpstr>
      <vt:lpstr>Biografijos faktai</vt:lpstr>
      <vt:lpstr>Slide 3</vt:lpstr>
      <vt:lpstr>Slide 4</vt:lpstr>
      <vt:lpstr>Kūryba</vt:lpstr>
      <vt:lpstr>Slide 6</vt:lpstr>
      <vt:lpstr>Karpiniai</vt:lpstr>
      <vt:lpstr>Gimtadienis</vt:lpstr>
      <vt:lpstr>Personažai</vt:lpstr>
      <vt:lpstr>Slide 10</vt:lpstr>
      <vt:lpstr>Ne veltui Hansas Kristianas Andersenas yra vadinamas pasakų tėvu!  Jo pasakas privalo perskaityti kiekvienas vaikas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</dc:creator>
  <cp:lastModifiedBy>benas</cp:lastModifiedBy>
  <cp:revision>43</cp:revision>
  <dcterms:created xsi:type="dcterms:W3CDTF">2009-03-01T19:55:21Z</dcterms:created>
  <dcterms:modified xsi:type="dcterms:W3CDTF">2011-11-16T18:06:25Z</dcterms:modified>
</cp:coreProperties>
</file>