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58" r:id="rId4"/>
    <p:sldId id="260" r:id="rId5"/>
    <p:sldId id="262" r:id="rId6"/>
    <p:sldId id="257" r:id="rId7"/>
    <p:sldId id="259" r:id="rId8"/>
    <p:sldId id="261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8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Antraštė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16" name="Datos vietos rezervavimo ženklas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ntraštė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7" name="Turinio vietos rezervavimo ženklas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11" name="Poraštės vietos rezervavimo ženklas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ntraštė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ntraštė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25" name="Teksto vietos rezervavimo ženklas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8" name="Turinio vietos rezervavimo ženklas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ntraštė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2" name="Datos vietos rezervavimo ženklas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24" name="Poraštės vietos rezervavimo ženklas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29" name="Poraštės vietos rezervavimo ženklas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veikslėlio vietos rezervavimo ženklas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1" name="Datos vietos rezervavimo ženklas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D44838B-AA49-4CE8-B480-110E5C68AAAD}" type="datetimeFigureOut">
              <a:rPr lang="lt-LT" smtClean="0"/>
              <a:t>2011.02.27</a:t>
            </a:fld>
            <a:endParaRPr lang="lt-LT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9F08F24-6CF9-4352-8B4B-3ECFA5FA0867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avadinimo vietos rezervavimo ženkla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0475" y="2060848"/>
            <a:ext cx="8686800" cy="3024335"/>
          </a:xfrm>
        </p:spPr>
        <p:txBody>
          <a:bodyPr>
            <a:normAutofit/>
          </a:bodyPr>
          <a:lstStyle/>
          <a:p>
            <a:r>
              <a:rPr lang="lt-LT" dirty="0" smtClean="0"/>
              <a:t>Nurašydami sakinius įrašykite praleistas raides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763000" cy="3120752"/>
          </a:xfrm>
        </p:spPr>
        <p:txBody>
          <a:bodyPr/>
          <a:lstStyle/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1753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inis pavadinimas 4"/>
          <p:cNvSpPr>
            <a:spLocks noGrp="1"/>
          </p:cNvSpPr>
          <p:nvPr>
            <p:ph type="subTitle" idx="4294967295"/>
          </p:nvPr>
        </p:nvSpPr>
        <p:spPr>
          <a:xfrm>
            <a:off x="395536" y="333374"/>
            <a:ext cx="8748464" cy="5975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1. </a:t>
            </a:r>
            <a:r>
              <a:rPr lang="en-US" sz="4000" dirty="0" err="1" smtClean="0"/>
              <a:t>Ar</a:t>
            </a:r>
            <a:r>
              <a:rPr lang="en-US" sz="4000" dirty="0" smtClean="0"/>
              <a:t>  </a:t>
            </a:r>
            <a:r>
              <a:rPr lang="lt-LT" sz="4000" dirty="0" smtClean="0"/>
              <a:t>žinote, kas </a:t>
            </a:r>
            <a:r>
              <a:rPr lang="en-US" sz="4000" dirty="0" smtClean="0"/>
              <a:t> </a:t>
            </a:r>
            <a:r>
              <a:rPr lang="lt-LT" sz="4000" dirty="0" smtClean="0"/>
              <a:t>atstovaus </a:t>
            </a:r>
            <a:r>
              <a:rPr lang="en-US" sz="4000" dirty="0" smtClean="0"/>
              <a:t> </a:t>
            </a:r>
            <a:r>
              <a:rPr lang="lt-LT" sz="4000" dirty="0" err="1" smtClean="0"/>
              <a:t>Lietuv</a:t>
            </a:r>
            <a:r>
              <a:rPr lang="lt-LT" sz="4000" dirty="0" smtClean="0"/>
              <a:t>_ „Eurovizijos“ konkurse.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 </a:t>
            </a:r>
          </a:p>
          <a:p>
            <a:pPr marL="0" indent="0">
              <a:buNone/>
            </a:pPr>
            <a:r>
              <a:rPr lang="en-US" sz="4000" dirty="0" smtClean="0"/>
              <a:t>2. </a:t>
            </a:r>
            <a:r>
              <a:rPr lang="en-US" sz="4000" dirty="0" err="1" smtClean="0"/>
              <a:t>Mokiniai</a:t>
            </a:r>
            <a:r>
              <a:rPr lang="en-US" sz="4000" dirty="0" smtClean="0"/>
              <a:t>, </a:t>
            </a:r>
            <a:r>
              <a:rPr lang="lt-LT" sz="4000" dirty="0" smtClean="0"/>
              <a:t>š</a:t>
            </a:r>
            <a:r>
              <a:rPr lang="en-US" sz="4000" dirty="0" err="1" smtClean="0"/>
              <a:t>iuos</a:t>
            </a:r>
            <a:r>
              <a:rPr lang="lt-LT" sz="4000" dirty="0" smtClean="0"/>
              <a:t> namų darbus atneškite </a:t>
            </a:r>
            <a:r>
              <a:rPr lang="lt-LT" sz="4000" dirty="0" err="1" smtClean="0"/>
              <a:t>penktadien</a:t>
            </a:r>
            <a:r>
              <a:rPr lang="lt-LT" sz="4000" dirty="0" smtClean="0"/>
              <a:t>_.</a:t>
            </a:r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r>
              <a:rPr lang="en-US" sz="4000" dirty="0" smtClean="0"/>
              <a:t>3. </a:t>
            </a:r>
            <a:r>
              <a:rPr lang="en-US" sz="4000" dirty="0" err="1" smtClean="0"/>
              <a:t>Donatas</a:t>
            </a:r>
            <a:r>
              <a:rPr lang="lt-LT" sz="4000" dirty="0" smtClean="0"/>
              <a:t> </a:t>
            </a:r>
            <a:r>
              <a:rPr lang="en-US" sz="4000" dirty="0" smtClean="0"/>
              <a:t> </a:t>
            </a:r>
            <a:r>
              <a:rPr lang="en-US" sz="4000" dirty="0" err="1" smtClean="0"/>
              <a:t>pasijunta</a:t>
            </a:r>
            <a:r>
              <a:rPr lang="en-US" sz="4000" dirty="0" smtClean="0"/>
              <a:t> </a:t>
            </a:r>
            <a:r>
              <a:rPr lang="en-US" sz="4000" dirty="0" err="1" smtClean="0"/>
              <a:t>pris</a:t>
            </a:r>
            <a:r>
              <a:rPr lang="lt-LT" sz="4000" dirty="0" smtClean="0"/>
              <a:t>lėgt_  kaip sliekas po akmeniu. 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404306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685800" y="404813"/>
            <a:ext cx="8458200" cy="61205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4. M</a:t>
            </a:r>
            <a:r>
              <a:rPr lang="lt-LT" sz="4000" dirty="0" smtClean="0"/>
              <a:t>ūsų krepšininkai dalyvavo jau </a:t>
            </a:r>
            <a:r>
              <a:rPr lang="lt-LT" sz="4000" dirty="0" err="1" smtClean="0"/>
              <a:t>tr_jose</a:t>
            </a:r>
            <a:r>
              <a:rPr lang="lt-LT" sz="4000" dirty="0" smtClean="0"/>
              <a:t> varžybose. </a:t>
            </a:r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r>
              <a:rPr lang="en-US" sz="4000" dirty="0" smtClean="0"/>
              <a:t>5. </a:t>
            </a:r>
            <a:r>
              <a:rPr lang="lt-LT" sz="4000" dirty="0" smtClean="0"/>
              <a:t>Šiandien, trečiadienį, klasėje nebuvo </a:t>
            </a:r>
            <a:r>
              <a:rPr lang="lt-LT" sz="4000" dirty="0" err="1" smtClean="0"/>
              <a:t>tr_jų</a:t>
            </a:r>
            <a:r>
              <a:rPr lang="lt-LT" sz="4000" dirty="0" smtClean="0"/>
              <a:t> mokinių. </a:t>
            </a: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6. </a:t>
            </a:r>
            <a:r>
              <a:rPr lang="en-US" sz="4000" dirty="0" err="1" smtClean="0"/>
              <a:t>Susitiksime</a:t>
            </a:r>
            <a:r>
              <a:rPr lang="en-US" sz="4000" dirty="0" smtClean="0"/>
              <a:t>  </a:t>
            </a:r>
            <a:r>
              <a:rPr lang="en-US" sz="4000" dirty="0" err="1" smtClean="0"/>
              <a:t>po</a:t>
            </a:r>
            <a:r>
              <a:rPr lang="en-US" sz="4000" dirty="0" smtClean="0"/>
              <a:t> </a:t>
            </a:r>
            <a:r>
              <a:rPr lang="en-US" sz="4000" dirty="0" err="1" smtClean="0"/>
              <a:t>dv_j</a:t>
            </a:r>
            <a:r>
              <a:rPr lang="lt-LT" sz="4000" dirty="0" smtClean="0"/>
              <a:t>ų metų ir </a:t>
            </a:r>
            <a:r>
              <a:rPr lang="lt-LT" sz="4000" dirty="0" err="1" smtClean="0"/>
              <a:t>dv_jų</a:t>
            </a:r>
            <a:r>
              <a:rPr lang="lt-LT" sz="4000" dirty="0" smtClean="0"/>
              <a:t> mėnesių. 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7595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395536" y="332656"/>
            <a:ext cx="8352928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7. </a:t>
            </a:r>
            <a:r>
              <a:rPr lang="en-US" sz="4000" dirty="0" err="1" smtClean="0"/>
              <a:t>Sen</a:t>
            </a:r>
            <a:r>
              <a:rPr lang="lt-LT" sz="4000" dirty="0" smtClean="0"/>
              <a:t>_ </a:t>
            </a:r>
            <a:r>
              <a:rPr lang="en-US" sz="4000" dirty="0" smtClean="0"/>
              <a:t> </a:t>
            </a:r>
            <a:r>
              <a:rPr lang="en-US" sz="4000" dirty="0" err="1" smtClean="0"/>
              <a:t>tav</a:t>
            </a:r>
            <a:r>
              <a:rPr lang="lt-LT" sz="4000" dirty="0" err="1" smtClean="0"/>
              <a:t>ęs</a:t>
            </a:r>
            <a:r>
              <a:rPr lang="lt-LT" sz="4000" dirty="0" smtClean="0"/>
              <a:t> nemačiau, bet, žmonės teisybę sakė, tu </a:t>
            </a:r>
            <a:r>
              <a:rPr lang="lt-LT" sz="4000" dirty="0" err="1" smtClean="0"/>
              <a:t>sen</a:t>
            </a:r>
            <a:r>
              <a:rPr lang="lt-LT" sz="4000" dirty="0" smtClean="0"/>
              <a:t>_ atrodai. </a:t>
            </a:r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endParaRPr lang="lt-LT" sz="4000" dirty="0" smtClean="0"/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r>
              <a:rPr lang="en-US" sz="4000" dirty="0" smtClean="0"/>
              <a:t>8. </a:t>
            </a:r>
            <a:r>
              <a:rPr lang="lt-LT" sz="4000" dirty="0" smtClean="0"/>
              <a:t>Be abejo, </a:t>
            </a:r>
            <a:r>
              <a:rPr lang="lt-LT" sz="4000" dirty="0"/>
              <a:t>l</a:t>
            </a:r>
            <a:r>
              <a:rPr lang="en-US" sz="4000" dirty="0" smtClean="0"/>
              <a:t>auk</a:t>
            </a:r>
            <a:r>
              <a:rPr lang="lt-LT" sz="4000" dirty="0" err="1" smtClean="0"/>
              <a:t>ia</a:t>
            </a:r>
            <a:r>
              <a:rPr lang="en-US" sz="4000" dirty="0" smtClean="0"/>
              <a:t>me </a:t>
            </a:r>
            <a:r>
              <a:rPr lang="en-US" sz="4000" dirty="0" err="1" smtClean="0"/>
              <a:t>nesulaukiame</a:t>
            </a:r>
            <a:r>
              <a:rPr lang="en-US" sz="4000" dirty="0" smtClean="0"/>
              <a:t> </a:t>
            </a:r>
            <a:r>
              <a:rPr lang="en-US" sz="4000" dirty="0" err="1" smtClean="0"/>
              <a:t>p_rskrendan</a:t>
            </a:r>
            <a:r>
              <a:rPr lang="lt-LT" sz="4000" dirty="0" err="1" smtClean="0"/>
              <a:t>čių</a:t>
            </a:r>
            <a:r>
              <a:rPr lang="lt-LT" sz="4000" dirty="0" smtClean="0"/>
              <a:t>  paukščių: vyturių, pempių ir, žinoma, gandrų. 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19911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0475" y="2060848"/>
            <a:ext cx="8686800" cy="2071063"/>
          </a:xfrm>
        </p:spPr>
        <p:txBody>
          <a:bodyPr>
            <a:noAutofit/>
          </a:bodyPr>
          <a:lstStyle/>
          <a:p>
            <a:pPr algn="ctr"/>
            <a:r>
              <a:rPr lang="lt-LT" sz="8000" dirty="0" smtClean="0"/>
              <a:t>Įsivertinkite</a:t>
            </a:r>
            <a:endParaRPr lang="lt-LT" sz="80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5365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685800" y="333375"/>
            <a:ext cx="8458200" cy="6335985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/>
              <a:t>1. </a:t>
            </a:r>
            <a:r>
              <a:rPr lang="lt-LT" sz="4000" dirty="0" smtClean="0"/>
              <a:t>Ar </a:t>
            </a:r>
            <a:r>
              <a:rPr lang="lt-LT" sz="4000" dirty="0"/>
              <a:t>žinote, </a:t>
            </a:r>
            <a:r>
              <a:rPr lang="lt-LT" sz="4000" dirty="0" smtClean="0"/>
              <a:t>kas</a:t>
            </a:r>
            <a:r>
              <a:rPr lang="en-US" sz="4000" dirty="0" smtClean="0"/>
              <a:t> </a:t>
            </a:r>
            <a:r>
              <a:rPr lang="lt-LT" sz="4000" dirty="0" smtClean="0"/>
              <a:t> atstovaus</a:t>
            </a:r>
            <a:r>
              <a:rPr lang="en-US" sz="4000" dirty="0" smtClean="0"/>
              <a:t>  </a:t>
            </a:r>
            <a:r>
              <a:rPr lang="en-US" sz="4000" dirty="0" smtClean="0">
                <a:solidFill>
                  <a:srgbClr val="FF0000"/>
                </a:solidFill>
              </a:rPr>
              <a:t>(</a:t>
            </a:r>
            <a:r>
              <a:rPr lang="en-US" sz="4000" dirty="0" err="1" smtClean="0">
                <a:solidFill>
                  <a:srgbClr val="FF0000"/>
                </a:solidFill>
              </a:rPr>
              <a:t>kam</a:t>
            </a:r>
            <a:r>
              <a:rPr lang="en-US" sz="4000" dirty="0" smtClean="0">
                <a:solidFill>
                  <a:srgbClr val="FF0000"/>
                </a:solidFill>
              </a:rPr>
              <a:t>?)</a:t>
            </a:r>
            <a:r>
              <a:rPr lang="lt-LT" sz="4000" dirty="0" smtClean="0">
                <a:solidFill>
                  <a:srgbClr val="FF0000"/>
                </a:solidFill>
              </a:rPr>
              <a:t> </a:t>
            </a:r>
            <a:r>
              <a:rPr lang="lt-LT" sz="4000" dirty="0" err="1" smtClean="0"/>
              <a:t>Lietuv</a:t>
            </a:r>
            <a:r>
              <a:rPr lang="en-US" sz="4000" dirty="0" err="1" smtClean="0">
                <a:solidFill>
                  <a:srgbClr val="FF0000"/>
                </a:solidFill>
              </a:rPr>
              <a:t>ai</a:t>
            </a:r>
            <a:r>
              <a:rPr lang="lt-LT" sz="4000" dirty="0" smtClean="0"/>
              <a:t> </a:t>
            </a:r>
            <a:r>
              <a:rPr lang="lt-LT" sz="4000" dirty="0"/>
              <a:t>„Eurovizijos“ konkurse. </a:t>
            </a:r>
            <a:endParaRPr lang="en-US" sz="4000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r>
              <a:rPr lang="sv-SE" sz="4000" dirty="0"/>
              <a:t>2. Mokiniai, šiuos namų darbus atneškite </a:t>
            </a:r>
            <a:r>
              <a:rPr lang="sv-SE" sz="4000" dirty="0" smtClean="0"/>
              <a:t> </a:t>
            </a:r>
            <a:r>
              <a:rPr lang="sv-SE" sz="4000" dirty="0" smtClean="0">
                <a:solidFill>
                  <a:srgbClr val="FF0000"/>
                </a:solidFill>
              </a:rPr>
              <a:t>(kada?) </a:t>
            </a:r>
            <a:r>
              <a:rPr lang="sv-SE" sz="4000" dirty="0" smtClean="0"/>
              <a:t>penktadien</a:t>
            </a:r>
            <a:r>
              <a:rPr lang="lt-LT" sz="4000" dirty="0">
                <a:solidFill>
                  <a:srgbClr val="FF0000"/>
                </a:solidFill>
              </a:rPr>
              <a:t>į</a:t>
            </a:r>
            <a:r>
              <a:rPr lang="sv-SE" sz="4000" dirty="0" smtClean="0"/>
              <a:t>.</a:t>
            </a:r>
            <a:endParaRPr lang="sv-SE" sz="4000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4000" dirty="0" smtClean="0"/>
              <a:t>3</a:t>
            </a:r>
            <a:r>
              <a:rPr lang="lt-LT" sz="4000" dirty="0"/>
              <a:t>. Donat</a:t>
            </a:r>
            <a:r>
              <a:rPr lang="lt-LT" sz="4000" dirty="0">
                <a:solidFill>
                  <a:srgbClr val="FF0000"/>
                </a:solidFill>
              </a:rPr>
              <a:t>as</a:t>
            </a:r>
            <a:r>
              <a:rPr lang="lt-LT" sz="4000" dirty="0"/>
              <a:t>  pasijunta </a:t>
            </a:r>
            <a:r>
              <a:rPr lang="lt-LT" sz="4000" dirty="0" smtClean="0"/>
              <a:t>prislėgt</a:t>
            </a:r>
            <a:r>
              <a:rPr lang="lt-LT" sz="4000" dirty="0" smtClean="0">
                <a:solidFill>
                  <a:srgbClr val="FF0000"/>
                </a:solidFill>
              </a:rPr>
              <a:t>as</a:t>
            </a:r>
            <a:r>
              <a:rPr lang="lt-LT" sz="4000" dirty="0" smtClean="0"/>
              <a:t> </a:t>
            </a:r>
            <a:r>
              <a:rPr lang="lt-LT" sz="4000" dirty="0"/>
              <a:t>kaip sliekas po akmeniu. </a:t>
            </a:r>
          </a:p>
        </p:txBody>
      </p:sp>
    </p:spTree>
    <p:extLst>
      <p:ext uri="{BB962C8B-B14F-4D97-AF65-F5344CB8AC3E}">
        <p14:creationId xmlns:p14="http://schemas.microsoft.com/office/powerpoint/2010/main" val="339327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inis pavadinimas 3"/>
          <p:cNvSpPr>
            <a:spLocks noGrp="1"/>
          </p:cNvSpPr>
          <p:nvPr>
            <p:ph type="subTitle" idx="4294967295"/>
          </p:nvPr>
        </p:nvSpPr>
        <p:spPr>
          <a:xfrm>
            <a:off x="323528" y="188640"/>
            <a:ext cx="8820472" cy="6669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4000" dirty="0"/>
              <a:t>4. Mūsų krepšininkai dalyvavo jau </a:t>
            </a:r>
            <a:r>
              <a:rPr lang="lt-LT" sz="4000" dirty="0" smtClean="0"/>
              <a:t>tr</a:t>
            </a:r>
            <a:r>
              <a:rPr lang="lt-LT" sz="4000" dirty="0" smtClean="0">
                <a:solidFill>
                  <a:srgbClr val="FF0000"/>
                </a:solidFill>
              </a:rPr>
              <a:t>e</a:t>
            </a:r>
            <a:r>
              <a:rPr lang="lt-LT" sz="4000" dirty="0" smtClean="0"/>
              <a:t>jose </a:t>
            </a:r>
            <a:r>
              <a:rPr lang="lt-LT" sz="4000" dirty="0" smtClean="0">
                <a:solidFill>
                  <a:srgbClr val="FF0000"/>
                </a:solidFill>
              </a:rPr>
              <a:t>varžybose</a:t>
            </a:r>
            <a:r>
              <a:rPr lang="lt-LT" sz="4000" dirty="0" smtClean="0">
                <a:solidFill>
                  <a:srgbClr val="FF0000"/>
                </a:solidFill>
              </a:rPr>
              <a:t>.   (</a:t>
            </a:r>
            <a:r>
              <a:rPr lang="lt-LT" sz="4000" dirty="0" smtClean="0">
                <a:solidFill>
                  <a:srgbClr val="FF0000"/>
                </a:solidFill>
              </a:rPr>
              <a:t>Varžybos </a:t>
            </a:r>
            <a:r>
              <a:rPr lang="lt-LT" sz="4000" dirty="0" smtClean="0">
                <a:solidFill>
                  <a:schemeClr val="tx1"/>
                </a:solidFill>
              </a:rPr>
              <a:t>tik</a:t>
            </a:r>
            <a:r>
              <a:rPr lang="lt-LT" sz="4000" dirty="0" smtClean="0">
                <a:solidFill>
                  <a:srgbClr val="FF0000"/>
                </a:solidFill>
              </a:rPr>
              <a:t> </a:t>
            </a:r>
            <a:r>
              <a:rPr lang="lt-LT" sz="4000" dirty="0" err="1" smtClean="0">
                <a:solidFill>
                  <a:srgbClr val="FF0000"/>
                </a:solidFill>
              </a:rPr>
              <a:t>dgs</a:t>
            </a:r>
            <a:r>
              <a:rPr lang="lt-LT" sz="4000" dirty="0" smtClean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r>
              <a:rPr lang="lt-LT" sz="4000" dirty="0" smtClean="0"/>
              <a:t>5</a:t>
            </a:r>
            <a:r>
              <a:rPr lang="lt-LT" sz="4000" dirty="0"/>
              <a:t>. Šiandien, trečiadienį, klasėje nebuvo </a:t>
            </a:r>
            <a:r>
              <a:rPr lang="lt-LT" sz="4000" dirty="0" smtClean="0"/>
              <a:t>tr</a:t>
            </a:r>
            <a:r>
              <a:rPr lang="lt-LT" sz="4000" dirty="0" smtClean="0">
                <a:solidFill>
                  <a:srgbClr val="00B0F0"/>
                </a:solidFill>
              </a:rPr>
              <a:t>i</a:t>
            </a:r>
            <a:r>
              <a:rPr lang="lt-LT" sz="4000" dirty="0" smtClean="0"/>
              <a:t>jų </a:t>
            </a:r>
            <a:r>
              <a:rPr lang="lt-LT" sz="4000" dirty="0" smtClean="0">
                <a:solidFill>
                  <a:srgbClr val="00B0F0"/>
                </a:solidFill>
              </a:rPr>
              <a:t>mokinių.</a:t>
            </a:r>
          </a:p>
          <a:p>
            <a:pPr marL="0" indent="0">
              <a:buNone/>
            </a:pPr>
            <a:r>
              <a:rPr lang="lt-LT" sz="4000" dirty="0" smtClean="0">
                <a:solidFill>
                  <a:srgbClr val="00B0F0"/>
                </a:solidFill>
              </a:rPr>
              <a:t>(Mokinys </a:t>
            </a:r>
            <a:r>
              <a:rPr lang="lt-LT" sz="4000" dirty="0" smtClean="0">
                <a:solidFill>
                  <a:schemeClr val="tx1"/>
                </a:solidFill>
              </a:rPr>
              <a:t>ir </a:t>
            </a:r>
            <a:r>
              <a:rPr lang="lt-LT" sz="4000" dirty="0" smtClean="0">
                <a:solidFill>
                  <a:srgbClr val="00B0F0"/>
                </a:solidFill>
              </a:rPr>
              <a:t>mokiniai; </a:t>
            </a:r>
            <a:r>
              <a:rPr lang="lt-LT" sz="4000" dirty="0" err="1" smtClean="0">
                <a:solidFill>
                  <a:srgbClr val="00B0F0"/>
                </a:solidFill>
              </a:rPr>
              <a:t>vns</a:t>
            </a:r>
            <a:r>
              <a:rPr lang="lt-LT" sz="4000" dirty="0" smtClean="0">
                <a:solidFill>
                  <a:srgbClr val="00B0F0"/>
                </a:solidFill>
              </a:rPr>
              <a:t>. </a:t>
            </a:r>
            <a:r>
              <a:rPr lang="lt-LT" sz="4000" dirty="0" smtClean="0">
                <a:solidFill>
                  <a:schemeClr val="tx1"/>
                </a:solidFill>
              </a:rPr>
              <a:t>ir</a:t>
            </a:r>
            <a:r>
              <a:rPr lang="lt-LT" sz="4000" dirty="0" smtClean="0">
                <a:solidFill>
                  <a:srgbClr val="00B0F0"/>
                </a:solidFill>
              </a:rPr>
              <a:t> </a:t>
            </a:r>
            <a:r>
              <a:rPr lang="lt-LT" sz="4000" dirty="0" err="1" smtClean="0">
                <a:solidFill>
                  <a:srgbClr val="00B0F0"/>
                </a:solidFill>
              </a:rPr>
              <a:t>dgs</a:t>
            </a:r>
            <a:r>
              <a:rPr lang="lt-LT" sz="4000" dirty="0" smtClean="0">
                <a:solidFill>
                  <a:srgbClr val="00B0F0"/>
                </a:solidFill>
              </a:rPr>
              <a:t>.)</a:t>
            </a:r>
          </a:p>
          <a:p>
            <a:pPr marL="0" indent="0">
              <a:buNone/>
            </a:pPr>
            <a:endParaRPr lang="lt-LT" sz="40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lt-LT" sz="4000" dirty="0" smtClean="0">
                <a:solidFill>
                  <a:schemeClr val="tx1"/>
                </a:solidFill>
              </a:rPr>
              <a:t>6</a:t>
            </a:r>
            <a:r>
              <a:rPr lang="lt-LT" sz="4000" dirty="0">
                <a:solidFill>
                  <a:schemeClr val="tx1"/>
                </a:solidFill>
              </a:rPr>
              <a:t>. Susitiksime  po </a:t>
            </a:r>
            <a:r>
              <a:rPr lang="lt-LT" sz="4000" dirty="0" smtClean="0">
                <a:solidFill>
                  <a:schemeClr val="tx1"/>
                </a:solidFill>
              </a:rPr>
              <a:t>dv</a:t>
            </a:r>
            <a:r>
              <a:rPr lang="lt-LT" sz="4000" dirty="0" smtClean="0">
                <a:solidFill>
                  <a:srgbClr val="FF0000"/>
                </a:solidFill>
              </a:rPr>
              <a:t>e</a:t>
            </a:r>
            <a:r>
              <a:rPr lang="lt-LT" sz="4000" dirty="0" smtClean="0">
                <a:solidFill>
                  <a:schemeClr val="tx1"/>
                </a:solidFill>
              </a:rPr>
              <a:t>jų </a:t>
            </a:r>
            <a:r>
              <a:rPr lang="lt-LT" sz="4000" dirty="0">
                <a:solidFill>
                  <a:srgbClr val="FF0000"/>
                </a:solidFill>
              </a:rPr>
              <a:t>metų </a:t>
            </a:r>
            <a:r>
              <a:rPr lang="lt-LT" sz="4000" dirty="0">
                <a:solidFill>
                  <a:schemeClr val="tx1"/>
                </a:solidFill>
              </a:rPr>
              <a:t>ir </a:t>
            </a:r>
            <a:r>
              <a:rPr lang="lt-LT" sz="4000" dirty="0" smtClean="0">
                <a:solidFill>
                  <a:schemeClr val="tx1"/>
                </a:solidFill>
              </a:rPr>
              <a:t>dv</a:t>
            </a:r>
            <a:r>
              <a:rPr lang="lt-LT" sz="4000" dirty="0" smtClean="0">
                <a:solidFill>
                  <a:srgbClr val="00B0F0"/>
                </a:solidFill>
              </a:rPr>
              <a:t>ie</a:t>
            </a:r>
            <a:r>
              <a:rPr lang="lt-LT" sz="4000" dirty="0" smtClean="0">
                <a:solidFill>
                  <a:schemeClr val="tx1"/>
                </a:solidFill>
              </a:rPr>
              <a:t>jų </a:t>
            </a:r>
            <a:r>
              <a:rPr lang="lt-LT" sz="4000" dirty="0">
                <a:solidFill>
                  <a:srgbClr val="00B0F0"/>
                </a:solidFill>
              </a:rPr>
              <a:t>mėnesių. </a:t>
            </a:r>
            <a:endParaRPr lang="lt-LT" sz="40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lt-LT" sz="4000" dirty="0" smtClean="0">
                <a:solidFill>
                  <a:schemeClr val="tx1"/>
                </a:solidFill>
              </a:rPr>
              <a:t>(</a:t>
            </a:r>
            <a:r>
              <a:rPr lang="lt-LT" sz="4000" dirty="0" smtClean="0">
                <a:solidFill>
                  <a:srgbClr val="FF0000"/>
                </a:solidFill>
              </a:rPr>
              <a:t>Metai</a:t>
            </a:r>
            <a:r>
              <a:rPr lang="lt-LT" sz="4000" dirty="0" smtClean="0">
                <a:solidFill>
                  <a:srgbClr val="00B0F0"/>
                </a:solidFill>
              </a:rPr>
              <a:t> </a:t>
            </a:r>
            <a:r>
              <a:rPr lang="lt-LT" sz="4000" dirty="0" smtClean="0">
                <a:solidFill>
                  <a:schemeClr val="tx1"/>
                </a:solidFill>
              </a:rPr>
              <a:t>tik</a:t>
            </a:r>
            <a:r>
              <a:rPr lang="lt-LT" sz="4000" dirty="0" smtClean="0">
                <a:solidFill>
                  <a:srgbClr val="00B0F0"/>
                </a:solidFill>
              </a:rPr>
              <a:t> </a:t>
            </a:r>
            <a:r>
              <a:rPr lang="lt-LT" sz="4000" dirty="0" err="1" smtClean="0">
                <a:solidFill>
                  <a:srgbClr val="FF0000"/>
                </a:solidFill>
              </a:rPr>
              <a:t>dgs</a:t>
            </a:r>
            <a:r>
              <a:rPr lang="lt-LT" sz="4000" dirty="0" smtClean="0">
                <a:solidFill>
                  <a:schemeClr val="tx1"/>
                </a:solidFill>
              </a:rPr>
              <a:t>., o </a:t>
            </a:r>
            <a:r>
              <a:rPr lang="lt-LT" sz="4000" dirty="0" smtClean="0">
                <a:solidFill>
                  <a:srgbClr val="00B0F0"/>
                </a:solidFill>
              </a:rPr>
              <a:t>mėnuo </a:t>
            </a:r>
            <a:r>
              <a:rPr lang="lt-LT" sz="4000" dirty="0" smtClean="0">
                <a:solidFill>
                  <a:schemeClr val="tx1"/>
                </a:solidFill>
              </a:rPr>
              <a:t>ir</a:t>
            </a:r>
            <a:r>
              <a:rPr lang="lt-LT" sz="4000" dirty="0" smtClean="0">
                <a:solidFill>
                  <a:srgbClr val="00B0F0"/>
                </a:solidFill>
              </a:rPr>
              <a:t> </a:t>
            </a:r>
            <a:r>
              <a:rPr lang="lt-LT" sz="4000" dirty="0" err="1" smtClean="0">
                <a:solidFill>
                  <a:srgbClr val="00B0F0"/>
                </a:solidFill>
              </a:rPr>
              <a:t>vns</a:t>
            </a:r>
            <a:r>
              <a:rPr lang="lt-LT" sz="4000" dirty="0" smtClean="0">
                <a:solidFill>
                  <a:srgbClr val="00B0F0"/>
                </a:solidFill>
              </a:rPr>
              <a:t>.</a:t>
            </a:r>
            <a:r>
              <a:rPr lang="lt-LT" sz="4000" dirty="0" smtClean="0">
                <a:solidFill>
                  <a:schemeClr val="tx1"/>
                </a:solidFill>
              </a:rPr>
              <a:t>,</a:t>
            </a:r>
            <a:r>
              <a:rPr lang="lt-LT" sz="4000" dirty="0" smtClean="0">
                <a:solidFill>
                  <a:srgbClr val="00B0F0"/>
                </a:solidFill>
              </a:rPr>
              <a:t> </a:t>
            </a:r>
            <a:r>
              <a:rPr lang="lt-LT" sz="4000" dirty="0" smtClean="0">
                <a:solidFill>
                  <a:schemeClr val="tx1"/>
                </a:solidFill>
              </a:rPr>
              <a:t>ir</a:t>
            </a:r>
            <a:r>
              <a:rPr lang="lt-LT" sz="4000" dirty="0" smtClean="0">
                <a:solidFill>
                  <a:srgbClr val="00B0F0"/>
                </a:solidFill>
              </a:rPr>
              <a:t> </a:t>
            </a:r>
            <a:r>
              <a:rPr lang="lt-LT" sz="4000" dirty="0" err="1" smtClean="0">
                <a:solidFill>
                  <a:srgbClr val="00B0F0"/>
                </a:solidFill>
              </a:rPr>
              <a:t>dgs</a:t>
            </a:r>
            <a:r>
              <a:rPr lang="lt-LT" sz="4000" dirty="0" smtClean="0">
                <a:solidFill>
                  <a:srgbClr val="00B0F0"/>
                </a:solidFill>
              </a:rPr>
              <a:t>.)</a:t>
            </a:r>
            <a:endParaRPr lang="lt-LT" sz="40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lt-LT" sz="40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423286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2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685800" y="549275"/>
            <a:ext cx="8458200" cy="5832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dirty="0"/>
              <a:t>7. </a:t>
            </a:r>
            <a:r>
              <a:rPr lang="lt-LT" sz="4000" dirty="0" smtClean="0"/>
              <a:t>Sen</a:t>
            </a:r>
            <a:r>
              <a:rPr lang="lt-LT" sz="4000" dirty="0" smtClean="0">
                <a:solidFill>
                  <a:srgbClr val="FF0000"/>
                </a:solidFill>
              </a:rPr>
              <a:t>iai</a:t>
            </a:r>
            <a:r>
              <a:rPr lang="lt-LT" sz="4000" dirty="0" smtClean="0"/>
              <a:t> </a:t>
            </a:r>
            <a:r>
              <a:rPr lang="lt-LT" sz="4000" dirty="0" smtClean="0">
                <a:solidFill>
                  <a:srgbClr val="FF0000"/>
                </a:solidFill>
              </a:rPr>
              <a:t>(kada?) </a:t>
            </a:r>
            <a:r>
              <a:rPr lang="lt-LT" sz="4000" dirty="0"/>
              <a:t>tavęs nemačiau, bet, žmonės teisybę sakė, tu </a:t>
            </a:r>
            <a:r>
              <a:rPr lang="lt-LT" sz="4000" dirty="0" smtClean="0"/>
              <a:t>sen</a:t>
            </a:r>
            <a:r>
              <a:rPr lang="lt-LT" sz="4000" dirty="0" smtClean="0">
                <a:solidFill>
                  <a:srgbClr val="FF0000"/>
                </a:solidFill>
              </a:rPr>
              <a:t>ai (kaip?) </a:t>
            </a:r>
            <a:r>
              <a:rPr lang="lt-LT" sz="4000" dirty="0"/>
              <a:t>atrodai. </a:t>
            </a:r>
            <a:endParaRPr lang="lt-LT" sz="4000" dirty="0" smtClean="0"/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r>
              <a:rPr lang="lt-LT" sz="4000" dirty="0"/>
              <a:t>8. Be abejo, laukiame nesulaukiame </a:t>
            </a:r>
            <a:r>
              <a:rPr lang="lt-LT" sz="4000" dirty="0" smtClean="0"/>
              <a:t>p</a:t>
            </a:r>
            <a:r>
              <a:rPr lang="lt-LT" sz="4000" dirty="0" smtClean="0">
                <a:solidFill>
                  <a:srgbClr val="FF0000"/>
                </a:solidFill>
              </a:rPr>
              <a:t>a</a:t>
            </a:r>
            <a:r>
              <a:rPr lang="lt-LT" sz="4000" dirty="0" smtClean="0"/>
              <a:t>rskrendančių  </a:t>
            </a:r>
            <a:r>
              <a:rPr lang="lt-LT" sz="4000" dirty="0"/>
              <a:t>paukščių: vyturių, pempių ir, žinoma, gandrų. </a:t>
            </a:r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12534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ygis">
  <a:themeElements>
    <a:clrScheme name="Aspektas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90</TotalTime>
  <Words>258</Words>
  <Application>Microsoft Office PowerPoint</Application>
  <PresentationFormat>Demonstracija ekrane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Žygis</vt:lpstr>
      <vt:lpstr>Nurašydami sakinius įrašykite praleistas raides</vt:lpstr>
      <vt:lpstr>PowerPoint pristatymas</vt:lpstr>
      <vt:lpstr>PowerPoint pristatymas</vt:lpstr>
      <vt:lpstr>PowerPoint pristatymas</vt:lpstr>
      <vt:lpstr>Įsivertinkite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Vitalija</dc:creator>
  <cp:lastModifiedBy>Vitalija</cp:lastModifiedBy>
  <cp:revision>13</cp:revision>
  <dcterms:created xsi:type="dcterms:W3CDTF">2011-02-26T17:26:24Z</dcterms:created>
  <dcterms:modified xsi:type="dcterms:W3CDTF">2011-02-27T18:18:50Z</dcterms:modified>
</cp:coreProperties>
</file>