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56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830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576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318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937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01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946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820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343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444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2029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155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F4CEE-0973-4B1D-A2D8-302D2F64B3EB}" type="datetimeFigureOut">
              <a:rPr lang="lt-LT" smtClean="0"/>
              <a:t>2011.11.24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9014E-ED42-4E65-A3C6-E635EE1D9C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689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3168351"/>
          </a:xfrm>
        </p:spPr>
        <p:txBody>
          <a:bodyPr/>
          <a:lstStyle/>
          <a:p>
            <a:r>
              <a:rPr lang="lt-LT" dirty="0" smtClean="0"/>
              <a:t>Pirmoji </a:t>
            </a:r>
            <a:r>
              <a:rPr lang="lt-LT" b="1" dirty="0" smtClean="0">
                <a:solidFill>
                  <a:srgbClr val="FF0000"/>
                </a:solidFill>
              </a:rPr>
              <a:t>kalbos kultūros </a:t>
            </a:r>
            <a:r>
              <a:rPr lang="lt-LT" dirty="0" smtClean="0"/>
              <a:t>pamoka</a:t>
            </a:r>
            <a:endParaRPr lang="lt-LT" dirty="0"/>
          </a:p>
        </p:txBody>
      </p:sp>
      <p:sp>
        <p:nvSpPr>
          <p:cNvPr id="5" name="Antrinis pavadinima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04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216024"/>
          </a:xfrm>
        </p:spPr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>
                <a:solidFill>
                  <a:srgbClr val="FFC000"/>
                </a:solidFill>
              </a:rPr>
              <a:t>Prašau</a:t>
            </a:r>
            <a:r>
              <a:rPr lang="lt-LT" sz="4400" dirty="0" smtClean="0"/>
              <a:t>   atneš</a:t>
            </a:r>
            <a:r>
              <a:rPr lang="lt-LT" sz="4400" dirty="0" smtClean="0">
                <a:solidFill>
                  <a:srgbClr val="FF0000"/>
                </a:solidFill>
              </a:rPr>
              <a:t>ti  </a:t>
            </a:r>
            <a:r>
              <a:rPr lang="lt-LT" sz="4400" dirty="0" smtClean="0"/>
              <a:t> kreidos.</a:t>
            </a:r>
          </a:p>
          <a:p>
            <a:endParaRPr lang="lt-LT" sz="4400" dirty="0"/>
          </a:p>
          <a:p>
            <a:r>
              <a:rPr lang="lt-LT" sz="4400" dirty="0" smtClean="0">
                <a:solidFill>
                  <a:srgbClr val="00B050"/>
                </a:solidFill>
              </a:rPr>
              <a:t>Prašyčiau</a:t>
            </a:r>
            <a:r>
              <a:rPr lang="lt-LT" sz="4400" dirty="0" smtClean="0"/>
              <a:t>   paduo</a:t>
            </a:r>
            <a:r>
              <a:rPr lang="lt-LT" sz="4400" dirty="0" smtClean="0">
                <a:solidFill>
                  <a:srgbClr val="FF0000"/>
                </a:solidFill>
              </a:rPr>
              <a:t>ti</a:t>
            </a:r>
            <a:r>
              <a:rPr lang="lt-LT" sz="4400" dirty="0" smtClean="0"/>
              <a:t>   knygą.</a:t>
            </a:r>
          </a:p>
          <a:p>
            <a:pPr marL="0" indent="0">
              <a:buNone/>
            </a:pPr>
            <a:endParaRPr lang="lt-LT" sz="4400" dirty="0"/>
          </a:p>
          <a:p>
            <a:r>
              <a:rPr lang="lt-LT" sz="4400" dirty="0" smtClean="0">
                <a:solidFill>
                  <a:srgbClr val="FF0000"/>
                </a:solidFill>
              </a:rPr>
              <a:t>Prašom</a:t>
            </a:r>
            <a:r>
              <a:rPr lang="lt-LT" sz="4400" dirty="0" smtClean="0"/>
              <a:t>    atidary</a:t>
            </a:r>
            <a:r>
              <a:rPr lang="lt-LT" sz="4400" dirty="0" smtClean="0">
                <a:solidFill>
                  <a:srgbClr val="FF0000"/>
                </a:solidFill>
              </a:rPr>
              <a:t>ti</a:t>
            </a:r>
            <a:r>
              <a:rPr lang="lt-LT" sz="4400" dirty="0" smtClean="0"/>
              <a:t>   langą.</a:t>
            </a:r>
            <a:endParaRPr lang="lt-LT" sz="44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4294967295"/>
          </p:nvPr>
        </p:nvSpPr>
        <p:spPr>
          <a:xfrm>
            <a:off x="1511300" y="260350"/>
            <a:ext cx="7165156" cy="10804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4000" dirty="0" smtClean="0">
                <a:solidFill>
                  <a:srgbClr val="FF0000"/>
                </a:solidFill>
              </a:rPr>
              <a:t>1. Prašymo taisyklė</a:t>
            </a:r>
            <a:endParaRPr lang="lt-LT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Kurie sakiniai taisyklingi?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lt-LT" dirty="0" smtClean="0"/>
              <a:t>Atneškit, prašau, kreidos.</a:t>
            </a:r>
          </a:p>
          <a:p>
            <a:pPr marL="514350" indent="-514350">
              <a:buAutoNum type="arabicPeriod"/>
            </a:pPr>
            <a:r>
              <a:rPr lang="lt-LT" dirty="0" smtClean="0"/>
              <a:t>Prašom paskubėti, jei norite suspėti. </a:t>
            </a:r>
          </a:p>
          <a:p>
            <a:pPr marL="514350" indent="-514350">
              <a:buAutoNum type="arabicPeriod"/>
            </a:pPr>
            <a:r>
              <a:rPr lang="lt-LT" dirty="0" smtClean="0"/>
              <a:t>Prašau parašyti per savaitę.</a:t>
            </a:r>
          </a:p>
          <a:p>
            <a:pPr marL="514350" indent="-514350">
              <a:buAutoNum type="arabicPeriod"/>
            </a:pPr>
            <a:r>
              <a:rPr lang="lt-LT" dirty="0" smtClean="0"/>
              <a:t>Prašyčiau man trupučiuką padėti.</a:t>
            </a:r>
          </a:p>
          <a:p>
            <a:pPr marL="514350" indent="-514350">
              <a:buAutoNum type="arabicPeriod"/>
            </a:pPr>
            <a:r>
              <a:rPr lang="lt-LT" dirty="0" smtClean="0"/>
              <a:t>Paskubėkit, nes nespėsit.</a:t>
            </a:r>
          </a:p>
          <a:p>
            <a:pPr marL="514350" indent="-514350">
              <a:buAutoNum type="arabicPeriod"/>
            </a:pPr>
            <a:r>
              <a:rPr lang="lt-LT" dirty="0" smtClean="0"/>
              <a:t>Prašom, paduokit tą laikraštį.</a:t>
            </a:r>
          </a:p>
          <a:p>
            <a:pPr marL="514350" indent="-514350">
              <a:buAutoNum type="arabicPeriod"/>
            </a:pPr>
            <a:r>
              <a:rPr lang="lt-LT" dirty="0" smtClean="0"/>
              <a:t>Susitikim rytoj penktą valandą. </a:t>
            </a:r>
          </a:p>
          <a:p>
            <a:pPr marL="514350" indent="-514350">
              <a:buAutoNum type="arabicPeriod"/>
            </a:pPr>
            <a:r>
              <a:rPr lang="lt-LT" dirty="0" smtClean="0"/>
              <a:t>Prašau, būk atsargus.</a:t>
            </a:r>
          </a:p>
          <a:p>
            <a:pPr marL="514350" indent="-51435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6789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rgbClr val="FF0000"/>
                </a:solidFill>
              </a:rPr>
              <a:t>1. Atneš</a:t>
            </a:r>
            <a:r>
              <a:rPr lang="lt-LT" sz="3600" b="1" dirty="0" smtClean="0"/>
              <a:t>k</a:t>
            </a:r>
            <a:r>
              <a:rPr lang="lt-LT" sz="3600" dirty="0" smtClean="0">
                <a:solidFill>
                  <a:srgbClr val="FF0000"/>
                </a:solidFill>
              </a:rPr>
              <a:t>it, </a:t>
            </a:r>
            <a:r>
              <a:rPr lang="lt-LT" sz="3600" strike="sngStrike" dirty="0" smtClean="0">
                <a:solidFill>
                  <a:srgbClr val="FF0000"/>
                </a:solidFill>
              </a:rPr>
              <a:t>prašau</a:t>
            </a:r>
            <a:r>
              <a:rPr lang="lt-LT" sz="3600" dirty="0" smtClean="0">
                <a:solidFill>
                  <a:srgbClr val="FF0000"/>
                </a:solidFill>
              </a:rPr>
              <a:t>, kreidos (</a:t>
            </a:r>
            <a:r>
              <a:rPr lang="en-US" sz="3600" dirty="0" smtClean="0">
                <a:solidFill>
                  <a:srgbClr val="FF0000"/>
                </a:solidFill>
              </a:rPr>
              <a:t>= </a:t>
            </a:r>
            <a:r>
              <a:rPr lang="en-US" sz="3600" dirty="0" err="1" smtClean="0">
                <a:solidFill>
                  <a:srgbClr val="FF0000"/>
                </a:solidFill>
              </a:rPr>
              <a:t>pra</a:t>
            </a:r>
            <a:r>
              <a:rPr lang="lt-LT" sz="3600" dirty="0" smtClean="0">
                <a:solidFill>
                  <a:srgbClr val="FF0000"/>
                </a:solidFill>
              </a:rPr>
              <a:t>š</a:t>
            </a:r>
            <a:r>
              <a:rPr lang="en-US" sz="3600" dirty="0" smtClean="0">
                <a:solidFill>
                  <a:srgbClr val="FF0000"/>
                </a:solidFill>
              </a:rPr>
              <a:t>au </a:t>
            </a:r>
            <a:r>
              <a:rPr lang="lt-LT" sz="3600" dirty="0" smtClean="0">
                <a:solidFill>
                  <a:srgbClr val="FF0000"/>
                </a:solidFill>
              </a:rPr>
              <a:t>atnešti).</a:t>
            </a:r>
          </a:p>
          <a:p>
            <a:pPr marL="0" indent="0">
              <a:buNone/>
            </a:pPr>
            <a:r>
              <a:rPr lang="lt-LT" sz="3600" dirty="0" smtClean="0"/>
              <a:t>2. Prašom paskubėti, jei norite suspėti. </a:t>
            </a:r>
          </a:p>
          <a:p>
            <a:pPr marL="0" indent="0">
              <a:buNone/>
            </a:pPr>
            <a:r>
              <a:rPr lang="lt-LT" sz="3600" dirty="0" smtClean="0"/>
              <a:t>3. Prašau parašyti per savaitę.</a:t>
            </a:r>
          </a:p>
          <a:p>
            <a:pPr marL="0" indent="0">
              <a:buNone/>
            </a:pPr>
            <a:r>
              <a:rPr lang="lt-LT" sz="3600" dirty="0" smtClean="0"/>
              <a:t>4. Prašyčiau man trupučiuką padėti.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rgbClr val="00B050"/>
                </a:solidFill>
              </a:rPr>
              <a:t>5. Paskubė</a:t>
            </a:r>
            <a:r>
              <a:rPr lang="lt-LT" sz="3600" b="1" dirty="0" smtClean="0"/>
              <a:t>k</a:t>
            </a:r>
            <a:r>
              <a:rPr lang="lt-LT" sz="3600" dirty="0" smtClean="0">
                <a:solidFill>
                  <a:srgbClr val="00B050"/>
                </a:solidFill>
              </a:rPr>
              <a:t>it, nes nespėsit.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rgbClr val="FF0000"/>
                </a:solidFill>
              </a:rPr>
              <a:t>6. </a:t>
            </a:r>
            <a:r>
              <a:rPr lang="lt-LT" sz="3600" strike="sngStrike" dirty="0" smtClean="0">
                <a:solidFill>
                  <a:srgbClr val="FF0000"/>
                </a:solidFill>
              </a:rPr>
              <a:t>Prašom</a:t>
            </a:r>
            <a:r>
              <a:rPr lang="lt-LT" sz="3600" dirty="0" smtClean="0">
                <a:solidFill>
                  <a:srgbClr val="FF0000"/>
                </a:solidFill>
              </a:rPr>
              <a:t>, paduo</a:t>
            </a:r>
            <a:r>
              <a:rPr lang="lt-LT" sz="3600" b="1" dirty="0" smtClean="0"/>
              <a:t>k</a:t>
            </a:r>
            <a:r>
              <a:rPr lang="lt-LT" sz="3600" dirty="0" smtClean="0">
                <a:solidFill>
                  <a:srgbClr val="FF0000"/>
                </a:solidFill>
              </a:rPr>
              <a:t>it tą laikraštį.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rgbClr val="00B050"/>
                </a:solidFill>
              </a:rPr>
              <a:t>7. Susiti</a:t>
            </a:r>
            <a:r>
              <a:rPr lang="lt-LT" sz="3600" b="1" dirty="0" smtClean="0"/>
              <a:t>k</a:t>
            </a:r>
            <a:r>
              <a:rPr lang="lt-LT" sz="3600" dirty="0" smtClean="0">
                <a:solidFill>
                  <a:srgbClr val="00B050"/>
                </a:solidFill>
              </a:rPr>
              <a:t>im rytoj penktą valandą. 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rgbClr val="FF0000"/>
                </a:solidFill>
              </a:rPr>
              <a:t>8. </a:t>
            </a:r>
            <a:r>
              <a:rPr lang="lt-LT" sz="3600" strike="sngStrike" dirty="0" smtClean="0">
                <a:solidFill>
                  <a:srgbClr val="FF0000"/>
                </a:solidFill>
              </a:rPr>
              <a:t>Prašau</a:t>
            </a:r>
            <a:r>
              <a:rPr lang="lt-LT" sz="3600" dirty="0" smtClean="0">
                <a:solidFill>
                  <a:srgbClr val="FF0000"/>
                </a:solidFill>
              </a:rPr>
              <a:t>, bū</a:t>
            </a:r>
            <a:r>
              <a:rPr lang="lt-LT" sz="3600" b="1" dirty="0" smtClean="0"/>
              <a:t>k</a:t>
            </a:r>
            <a:r>
              <a:rPr lang="lt-LT" sz="3600" dirty="0" smtClean="0">
                <a:solidFill>
                  <a:srgbClr val="FF0000"/>
                </a:solidFill>
              </a:rPr>
              <a:t> atsargus.</a:t>
            </a:r>
          </a:p>
          <a:p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903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2. Dėkojimo taisyklė</a:t>
            </a:r>
            <a:endParaRPr lang="lt-LT" dirty="0"/>
          </a:p>
        </p:txBody>
      </p:sp>
      <p:sp>
        <p:nvSpPr>
          <p:cNvPr id="10" name="Turinio vietos rezervavimo ženklas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>
                <a:solidFill>
                  <a:srgbClr val="FF0000"/>
                </a:solidFill>
              </a:rPr>
              <a:t>Labai</a:t>
            </a:r>
            <a:r>
              <a:rPr lang="lt-LT" sz="4400" dirty="0" smtClean="0"/>
              <a:t> Jums dėkoju.</a:t>
            </a:r>
          </a:p>
          <a:p>
            <a:endParaRPr lang="lt-LT" sz="4400" dirty="0"/>
          </a:p>
          <a:p>
            <a:r>
              <a:rPr lang="lt-LT" sz="4400" dirty="0" smtClean="0">
                <a:solidFill>
                  <a:srgbClr val="FF0000"/>
                </a:solidFill>
              </a:rPr>
              <a:t>Nuoširdžiai</a:t>
            </a:r>
            <a:r>
              <a:rPr lang="lt-LT" sz="4400" dirty="0" smtClean="0"/>
              <a:t> esu dėkinga.</a:t>
            </a:r>
          </a:p>
          <a:p>
            <a:endParaRPr lang="lt-LT" sz="4400" dirty="0"/>
          </a:p>
          <a:p>
            <a:r>
              <a:rPr lang="lt-LT" sz="4400" dirty="0" smtClean="0">
                <a:solidFill>
                  <a:srgbClr val="FF0000"/>
                </a:solidFill>
              </a:rPr>
              <a:t>Labai</a:t>
            </a:r>
            <a:r>
              <a:rPr lang="lt-LT" sz="4400" dirty="0" smtClean="0"/>
              <a:t> ačiū.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11573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Kurie sakiniai taisyklingi?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700808"/>
            <a:ext cx="8291264" cy="442535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lt-LT" dirty="0" smtClean="0"/>
              <a:t>Ačiū Jums labai </a:t>
            </a:r>
            <a:r>
              <a:rPr lang="lt-LT" dirty="0" err="1" smtClean="0"/>
              <a:t>labai</a:t>
            </a:r>
            <a:r>
              <a:rPr lang="lt-LT" dirty="0" smtClean="0"/>
              <a:t>.</a:t>
            </a:r>
          </a:p>
          <a:p>
            <a:pPr marL="514350" indent="-514350">
              <a:buAutoNum type="arabicPeriod"/>
            </a:pPr>
            <a:r>
              <a:rPr lang="lt-LT" dirty="0" smtClean="0"/>
              <a:t>Didelis ačiū už gerą žodį.</a:t>
            </a:r>
          </a:p>
          <a:p>
            <a:pPr marL="514350" indent="-514350">
              <a:buAutoNum type="arabicPeriod"/>
            </a:pPr>
            <a:r>
              <a:rPr lang="lt-LT" dirty="0" smtClean="0"/>
              <a:t>Nuoširdus dėkui už sveikinimą. </a:t>
            </a:r>
          </a:p>
          <a:p>
            <a:pPr marL="514350" indent="-514350">
              <a:buAutoNum type="arabicPeriod"/>
            </a:pPr>
            <a:r>
              <a:rPr lang="lt-LT" dirty="0" smtClean="0"/>
              <a:t>Labai ačiū, Jūs man labai padėjote. </a:t>
            </a:r>
          </a:p>
          <a:p>
            <a:pPr marL="514350" indent="-514350">
              <a:buAutoNum type="arabicPeriod"/>
            </a:pPr>
            <a:r>
              <a:rPr lang="lt-LT" dirty="0" smtClean="0"/>
              <a:t>Esu labai dėkinga už nuoširdumą. </a:t>
            </a:r>
          </a:p>
          <a:p>
            <a:pPr marL="514350" indent="-514350">
              <a:buAutoNum type="arabicPeriod"/>
            </a:pPr>
            <a:r>
              <a:rPr lang="lt-LT" dirty="0" smtClean="0"/>
              <a:t>Nuoširdžiai dėkoju už pagalbą. </a:t>
            </a:r>
          </a:p>
        </p:txBody>
      </p:sp>
    </p:spTree>
    <p:extLst>
      <p:ext uri="{BB962C8B-B14F-4D97-AF65-F5344CB8AC3E}">
        <p14:creationId xmlns:p14="http://schemas.microsoft.com/office/powerpoint/2010/main" val="723810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dirty="0" smtClean="0">
                <a:solidFill>
                  <a:srgbClr val="FF0000"/>
                </a:solidFill>
              </a:rPr>
              <a:t>1.</a:t>
            </a:r>
            <a:r>
              <a:rPr lang="lt-LT" sz="4000" dirty="0" smtClean="0"/>
              <a:t> </a:t>
            </a:r>
            <a:r>
              <a:rPr lang="lt-LT" sz="4000" dirty="0" smtClean="0">
                <a:solidFill>
                  <a:srgbClr val="FF0000"/>
                </a:solidFill>
              </a:rPr>
              <a:t>Ačiū </a:t>
            </a:r>
            <a:r>
              <a:rPr lang="lt-LT" sz="4000" dirty="0" smtClean="0"/>
              <a:t>Jums labai </a:t>
            </a:r>
            <a:r>
              <a:rPr lang="lt-LT" sz="4000" dirty="0" err="1" smtClean="0">
                <a:solidFill>
                  <a:srgbClr val="FF0000"/>
                </a:solidFill>
              </a:rPr>
              <a:t>labai</a:t>
            </a:r>
            <a:r>
              <a:rPr lang="lt-LT" sz="40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lt-LT" sz="4000" dirty="0" smtClean="0">
                <a:solidFill>
                  <a:srgbClr val="FF0000"/>
                </a:solidFill>
              </a:rPr>
              <a:t>2. Didelis</a:t>
            </a:r>
            <a:r>
              <a:rPr lang="lt-LT" sz="4000" dirty="0" smtClean="0"/>
              <a:t> ačiū už gerą žodį.</a:t>
            </a:r>
          </a:p>
          <a:p>
            <a:pPr marL="0" indent="0">
              <a:buNone/>
            </a:pPr>
            <a:r>
              <a:rPr lang="lt-LT" sz="4000" dirty="0" smtClean="0">
                <a:solidFill>
                  <a:srgbClr val="FF0000"/>
                </a:solidFill>
              </a:rPr>
              <a:t>3. Nuoširdus </a:t>
            </a:r>
            <a:r>
              <a:rPr lang="lt-LT" sz="4000" dirty="0" smtClean="0"/>
              <a:t>dėkui už sveikinimą. </a:t>
            </a:r>
          </a:p>
          <a:p>
            <a:pPr marL="0" indent="0">
              <a:buNone/>
            </a:pPr>
            <a:r>
              <a:rPr lang="lt-LT" sz="4000" dirty="0" smtClean="0"/>
              <a:t>4. Labai ačiū, Jūs man labai padėjote. </a:t>
            </a:r>
          </a:p>
          <a:p>
            <a:pPr marL="0" indent="0">
              <a:buNone/>
            </a:pPr>
            <a:r>
              <a:rPr lang="lt-LT" sz="4000" dirty="0" smtClean="0"/>
              <a:t>5. Esu labai dėkinga už nuoširdumą. </a:t>
            </a:r>
          </a:p>
          <a:p>
            <a:pPr marL="0" indent="0">
              <a:buNone/>
            </a:pPr>
            <a:r>
              <a:rPr lang="lt-LT" sz="4000" dirty="0" smtClean="0"/>
              <a:t>6. Nuoširdžiai dėkoju už pagalbą. </a:t>
            </a:r>
          </a:p>
          <a:p>
            <a:pPr marL="0" indent="0">
              <a:buNone/>
            </a:pP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55682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235</Words>
  <Application>Microsoft Office PowerPoint</Application>
  <PresentationFormat>Demonstracija ekrane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Office tema</vt:lpstr>
      <vt:lpstr>Pirmoji kalbos kultūros pamoka</vt:lpstr>
      <vt:lpstr>PowerPoint pristatymas</vt:lpstr>
      <vt:lpstr>Kurie sakiniai taisyklingi?</vt:lpstr>
      <vt:lpstr>PowerPoint pristatymas</vt:lpstr>
      <vt:lpstr>2. Dėkojimo taisyklė</vt:lpstr>
      <vt:lpstr>Kurie sakiniai taisyklingi?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Įvadinė  kalbos kultūros pamoka</dc:title>
  <dc:creator>Namai</dc:creator>
  <cp:lastModifiedBy>Vitalija</cp:lastModifiedBy>
  <cp:revision>11</cp:revision>
  <dcterms:created xsi:type="dcterms:W3CDTF">2011-10-11T16:50:41Z</dcterms:created>
  <dcterms:modified xsi:type="dcterms:W3CDTF">2011-11-24T16:53:22Z</dcterms:modified>
</cp:coreProperties>
</file>