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72" r:id="rId8"/>
    <p:sldId id="273" r:id="rId9"/>
    <p:sldId id="261" r:id="rId10"/>
    <p:sldId id="274" r:id="rId11"/>
    <p:sldId id="262" r:id="rId12"/>
    <p:sldId id="263" r:id="rId13"/>
    <p:sldId id="264" r:id="rId14"/>
    <p:sldId id="275" r:id="rId15"/>
    <p:sldId id="265" r:id="rId16"/>
    <p:sldId id="276" r:id="rId17"/>
    <p:sldId id="266" r:id="rId18"/>
    <p:sldId id="277" r:id="rId19"/>
    <p:sldId id="270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C740169-14FC-4FEB-B83B-736977CB235D}" type="datetimeFigureOut">
              <a:rPr lang="lt-LT" smtClean="0"/>
              <a:pPr/>
              <a:t>2011.11.05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02BA001-5227-4B91-9B42-207147AFA2D6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Teatras Tarpukariu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412758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Tarpukaris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lt-LT" b="1" i="1" dirty="0"/>
              <a:t>Tarpukariu </a:t>
            </a:r>
            <a:r>
              <a:rPr lang="lt-LT" b="1" dirty="0"/>
              <a:t>(1918 - 1939 m.) dabartiniame Vakarų </a:t>
            </a:r>
            <a:r>
              <a:rPr lang="lt-LT" b="1" dirty="0" smtClean="0"/>
              <a:t>pasaulyje laikomas </a:t>
            </a:r>
            <a:r>
              <a:rPr lang="lt-LT" b="1" dirty="0"/>
              <a:t>periodas nuo Pirmojo pasaulinio karo pabaigos iki Antrojo pasaulinio karo pradžios. Šiuo laikotarpiu didesnėje pasaulio dalyje vyravo sumaištis. Europa siekė atsitiesti po Pirmojo pasaulinio karo</a:t>
            </a:r>
            <a:r>
              <a:rPr lang="lt-LT" b="1" dirty="0" smtClean="0"/>
              <a:t>. Lietuva tapo nepriklausoma valstybe. Tai padėjo atsigauti ir Lietuvos teatro kultūrai. </a:t>
            </a:r>
            <a:endParaRPr lang="lt-LT" b="1" dirty="0"/>
          </a:p>
        </p:txBody>
      </p:sp>
    </p:spTree>
    <p:extLst>
      <p:ext uri="{BB962C8B-B14F-4D97-AF65-F5344CB8AC3E}">
        <p14:creationId xmlns="" xmlns:p14="http://schemas.microsoft.com/office/powerpoint/2010/main" val="18609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Nauji Teatrai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416824" cy="3384376"/>
          </a:xfrm>
        </p:spPr>
        <p:txBody>
          <a:bodyPr>
            <a:normAutofit lnSpcReduction="10000"/>
          </a:bodyPr>
          <a:lstStyle/>
          <a:p>
            <a:r>
              <a:rPr lang="lt-LT" b="1" dirty="0"/>
              <a:t>·  1930 m. įkurtas “Vaidilos” teatras. 1920 m. rudenį - Dramos vaidykla (dabar - Kauno akademinis dramos teatras) ir Operos vaidykla (dabar - Lietuvos nacionalinis operos ir baleto teatras). </a:t>
            </a:r>
          </a:p>
          <a:p>
            <a:r>
              <a:rPr lang="lt-LT" b="1" dirty="0" smtClean="0"/>
              <a:t>·  </a:t>
            </a:r>
            <a:r>
              <a:rPr lang="lt-LT" b="1" dirty="0"/>
              <a:t>Iki 1940 m. Kaune ir Šiauliuose veikė Karių teatrai (Kaune įsteigtas 1919 m., o Šiauliuose - 1922 m.) </a:t>
            </a:r>
          </a:p>
          <a:p>
            <a:r>
              <a:rPr lang="lt-LT" b="1" dirty="0"/>
              <a:t>·  Tuo laikotarpiu Lietuvoje po keletą metų veikė Tautos bei Vilkolakio teatrai ir 9 trupės. </a:t>
            </a:r>
          </a:p>
          <a:p>
            <a:r>
              <a:rPr lang="lt-LT" b="1" dirty="0"/>
              <a:t>·  1931 m. teatras įsteigtas Šiauliuose (1935-1939 jis veikė Klaipėdoje).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11018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73016"/>
            <a:ext cx="6696744" cy="2251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295400"/>
            <a:ext cx="7200800" cy="6858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Kauno dramos teatras (i)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2154961"/>
            <a:ext cx="6400800" cy="2831977"/>
          </a:xfrm>
        </p:spPr>
        <p:txBody>
          <a:bodyPr/>
          <a:lstStyle/>
          <a:p>
            <a:r>
              <a:rPr lang="lt-LT" dirty="0"/>
              <a:t>·  </a:t>
            </a:r>
            <a:r>
              <a:rPr lang="lt-LT" u="sng" dirty="0"/>
              <a:t>19</a:t>
            </a:r>
            <a:r>
              <a:rPr lang="en-US" u="sng" dirty="0"/>
              <a:t>2</a:t>
            </a:r>
            <a:r>
              <a:rPr lang="lt-LT" u="sng" dirty="0" smtClean="0"/>
              <a:t>0</a:t>
            </a:r>
            <a:r>
              <a:rPr lang="lt-LT" dirty="0" smtClean="0"/>
              <a:t>–</a:t>
            </a:r>
            <a:r>
              <a:rPr lang="lt-LT" u="sng" dirty="0" smtClean="0"/>
              <a:t>1922</a:t>
            </a:r>
            <a:r>
              <a:rPr lang="lt-LT" dirty="0" smtClean="0"/>
              <a:t> </a:t>
            </a:r>
            <a:r>
              <a:rPr lang="lt-LT" dirty="0"/>
              <a:t>m. – Dramos vaidykla </a:t>
            </a:r>
          </a:p>
          <a:p>
            <a:r>
              <a:rPr lang="lt-LT" dirty="0"/>
              <a:t>·  1922–</a:t>
            </a:r>
            <a:r>
              <a:rPr lang="lt-LT" u="sng" dirty="0"/>
              <a:t>1925</a:t>
            </a:r>
            <a:r>
              <a:rPr lang="lt-LT" dirty="0"/>
              <a:t> m. – Valstybinis dramos teatras </a:t>
            </a:r>
          </a:p>
          <a:p>
            <a:r>
              <a:rPr lang="lt-LT" dirty="0"/>
              <a:t>·  1925–</a:t>
            </a:r>
            <a:r>
              <a:rPr lang="lt-LT" u="sng" dirty="0"/>
              <a:t>1940</a:t>
            </a:r>
            <a:r>
              <a:rPr lang="lt-LT" dirty="0"/>
              <a:t> m. – </a:t>
            </a:r>
            <a:r>
              <a:rPr lang="lt-LT" u="sng" dirty="0"/>
              <a:t>Valstybės teatras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77655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 descr="C:\Users\Viktorija\Desktop\Dramos teatras 19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62" y="213173"/>
            <a:ext cx="4499230" cy="6317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438" y="148428"/>
            <a:ext cx="4867990" cy="6446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1565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295400"/>
            <a:ext cx="7272808" cy="6858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Kauno dramos teatras (ii)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400" b="1" dirty="0"/>
              <a:t>Pirmasis spektaklis – </a:t>
            </a:r>
            <a:r>
              <a:rPr lang="lt-LT" sz="2400" b="1" u="sng" dirty="0"/>
              <a:t>Hermano Sudermanno</a:t>
            </a:r>
            <a:r>
              <a:rPr lang="lt-LT" sz="2400" b="1" dirty="0"/>
              <a:t> „Joninės“ (1920 m. </a:t>
            </a:r>
            <a:r>
              <a:rPr lang="lt-LT" sz="2400" b="1" u="sng" dirty="0"/>
              <a:t>gruodžio 19</a:t>
            </a:r>
            <a:r>
              <a:rPr lang="lt-LT" sz="2400" b="1" dirty="0"/>
              <a:t> d., režisierius </a:t>
            </a:r>
            <a:r>
              <a:rPr lang="lt-LT" sz="2400" b="1" u="sng" dirty="0"/>
              <a:t>Juozas </a:t>
            </a:r>
            <a:r>
              <a:rPr lang="lt-LT" sz="2400" b="1" u="sng" dirty="0" smtClean="0"/>
              <a:t>Vaičkus</a:t>
            </a:r>
            <a:r>
              <a:rPr lang="lt-LT" sz="2400" b="1" dirty="0" smtClean="0"/>
              <a:t>), </a:t>
            </a:r>
            <a:r>
              <a:rPr lang="lt-LT" sz="2400" b="1" dirty="0"/>
              <a:t>suvaidintas Kauno miesto teatro rūmuose (dab. </a:t>
            </a:r>
            <a:r>
              <a:rPr lang="lt-LT" sz="2400" b="1" u="sng" dirty="0"/>
              <a:t>Kauno muzikinis teatras</a:t>
            </a:r>
            <a:r>
              <a:rPr lang="lt-LT" sz="2400" b="1" dirty="0"/>
              <a:t>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47928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856" y="5301208"/>
            <a:ext cx="6400800" cy="617241"/>
          </a:xfrm>
        </p:spPr>
        <p:txBody>
          <a:bodyPr/>
          <a:lstStyle/>
          <a:p>
            <a:pPr indent="0">
              <a:buNone/>
            </a:pPr>
            <a:r>
              <a:rPr lang="lt-LT" dirty="0" smtClean="0"/>
              <a:t>Kauno miesto teatro rūmai</a:t>
            </a: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812"/>
            <a:ext cx="6840760" cy="437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06810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5190701"/>
            <a:ext cx="6400800" cy="617241"/>
          </a:xfrm>
        </p:spPr>
        <p:txBody>
          <a:bodyPr/>
          <a:lstStyle/>
          <a:p>
            <a:pPr indent="0">
              <a:buNone/>
            </a:pPr>
            <a:r>
              <a:rPr lang="lt-LT" dirty="0" smtClean="0"/>
              <a:t>Juozas Vaičkus                               Hermanas Sudermannas</a:t>
            </a: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8456"/>
            <a:ext cx="2952328" cy="4022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786" y="1168455"/>
            <a:ext cx="2726476" cy="4022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93828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295400"/>
            <a:ext cx="7416824" cy="685800"/>
          </a:xfrm>
        </p:spPr>
        <p:txBody>
          <a:bodyPr>
            <a:normAutofit fontScale="90000"/>
          </a:bodyPr>
          <a:lstStyle/>
          <a:p>
            <a:r>
              <a:rPr lang="lt-LT" dirty="0"/>
              <a:t>Kauno dramos teatras (</a:t>
            </a:r>
            <a:r>
              <a:rPr lang="lt-LT" dirty="0" smtClean="0"/>
              <a:t>iii)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2400" b="1" dirty="0"/>
              <a:t>Aleksandras Kupstas, Juozas Laucius, Stasys Pilka, Ona Rymaitė, Juozas Siparis, Ipolitas Tvirbutas, Teofilija Dragūnaitė-Vaičiūnienė, Antanina </a:t>
            </a:r>
            <a:r>
              <a:rPr lang="lt-LT" sz="2400" b="1" dirty="0" smtClean="0"/>
              <a:t>Vainiūnaitė-Kubertavičienė, </a:t>
            </a:r>
            <a:r>
              <a:rPr lang="lt-LT" sz="2400" b="1" dirty="0"/>
              <a:t>Nelė </a:t>
            </a:r>
            <a:r>
              <a:rPr lang="lt-LT" sz="2400" b="1" dirty="0" smtClean="0"/>
              <a:t>Vosyliūtė-Dauguvietienė</a:t>
            </a:r>
            <a:r>
              <a:rPr lang="lt-LT" sz="2400" b="1" dirty="0"/>
              <a:t>, Elena </a:t>
            </a:r>
            <a:r>
              <a:rPr lang="lt-LT" sz="2400" b="1" dirty="0" err="1" smtClean="0"/>
              <a:t>Žalinkevičaitė-Petrauskienė</a:t>
            </a:r>
            <a:r>
              <a:rPr lang="en-US" sz="2400" b="1" dirty="0" smtClean="0"/>
              <a:t>.</a:t>
            </a:r>
            <a:endParaRPr lang="lt-LT" sz="2400" b="1" dirty="0"/>
          </a:p>
        </p:txBody>
      </p:sp>
    </p:spTree>
    <p:extLst>
      <p:ext uri="{BB962C8B-B14F-4D97-AF65-F5344CB8AC3E}">
        <p14:creationId xmlns="" xmlns:p14="http://schemas.microsoft.com/office/powerpoint/2010/main" val="72215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5151430"/>
            <a:ext cx="6400800" cy="545233"/>
          </a:xfrm>
        </p:spPr>
        <p:txBody>
          <a:bodyPr/>
          <a:lstStyle/>
          <a:p>
            <a:pPr indent="0">
              <a:buNone/>
            </a:pPr>
            <a:r>
              <a:rPr lang="lt-LT" dirty="0" smtClean="0"/>
              <a:t>Juozas Siparis		            Ipolitas Tvirbutas</a:t>
            </a:r>
          </a:p>
          <a:p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66" y="1225816"/>
            <a:ext cx="3024336" cy="402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664" y="1225815"/>
            <a:ext cx="2623718" cy="405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41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Karių teatras</a:t>
            </a:r>
            <a:r>
              <a:rPr lang="lt-LT" dirty="0"/>
              <a:t> </a:t>
            </a:r>
            <a:r>
              <a:rPr lang="lt-LT" dirty="0" smtClean="0"/>
              <a:t>(i)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Išsivystė iš </a:t>
            </a:r>
            <a:r>
              <a:rPr lang="lt-LT" b="1" u="sng" dirty="0"/>
              <a:t>Karių prietelių draugijos</a:t>
            </a:r>
            <a:r>
              <a:rPr lang="lt-LT" b="1" dirty="0"/>
              <a:t> dramos mėgėjų kuopos, įsisteigusios 1919 m. </a:t>
            </a:r>
            <a:r>
              <a:rPr lang="lt-LT" b="1" u="sng" dirty="0"/>
              <a:t>Kareivių klube</a:t>
            </a:r>
            <a:r>
              <a:rPr lang="lt-LT" b="1" dirty="0"/>
              <a:t> (Maironio g., nr. 3). Vadovas – pulkininkas </a:t>
            </a:r>
            <a:r>
              <a:rPr lang="lt-LT" b="1" u="sng" dirty="0"/>
              <a:t>Vladas Braziulevičius</a:t>
            </a:r>
            <a:r>
              <a:rPr lang="lt-LT" b="1" dirty="0"/>
              <a:t>. Nuo </a:t>
            </a:r>
            <a:r>
              <a:rPr lang="lt-LT" b="1" u="sng" dirty="0"/>
              <a:t>1920</a:t>
            </a:r>
            <a:r>
              <a:rPr lang="lt-LT" b="1" dirty="0"/>
              <a:t> m. – Karių teatras.</a:t>
            </a:r>
          </a:p>
          <a:p>
            <a:r>
              <a:rPr lang="lt-LT" b="1" dirty="0"/>
              <a:t>Karių teatras savo spektaklius pristatydavo Lietuvos karinėms įguloms ir visuomenei. Didžiąją teatro repertuaro dalį sudarė mėgėjų teatrų vaidinami </a:t>
            </a:r>
            <a:r>
              <a:rPr lang="lt-LT" b="1" u="sng" dirty="0"/>
              <a:t>dramos</a:t>
            </a:r>
            <a:r>
              <a:rPr lang="lt-LT" b="1" dirty="0"/>
              <a:t> veikalai.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07703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000" b="1" dirty="0"/>
              <a:t>Pastatyti spektakliai</a:t>
            </a:r>
          </a:p>
          <a:p>
            <a:pPr lvl="0"/>
            <a:r>
              <a:rPr lang="lt-LT" sz="2000" b="1" u="sng" dirty="0"/>
              <a:t>Petras Pundzevičius-Petliukas</a:t>
            </a:r>
            <a:r>
              <a:rPr lang="lt-LT" sz="2000" b="1" dirty="0"/>
              <a:t> „Velnias – ne boba“,</a:t>
            </a:r>
          </a:p>
          <a:p>
            <a:pPr lvl="0"/>
            <a:r>
              <a:rPr lang="lt-LT" sz="2000" b="1" u="sng" dirty="0"/>
              <a:t>Sofija Kymantaitė-Čiurlionienė</a:t>
            </a:r>
            <a:r>
              <a:rPr lang="lt-LT" sz="2000" b="1" dirty="0"/>
              <a:t> „Kuprotas oželis“,</a:t>
            </a:r>
          </a:p>
          <a:p>
            <a:pPr lvl="0"/>
            <a:r>
              <a:rPr lang="lt-LT" sz="2000" b="1" u="sng" dirty="0"/>
              <a:t>Mikas Petrauskas</a:t>
            </a:r>
            <a:r>
              <a:rPr lang="lt-LT" sz="2000" b="1" dirty="0"/>
              <a:t> „Užburtas kunigaikštis“.</a:t>
            </a:r>
          </a:p>
          <a:p>
            <a:endParaRPr lang="lt-LT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</p:spPr>
        <p:txBody>
          <a:bodyPr/>
          <a:lstStyle/>
          <a:p>
            <a:r>
              <a:rPr lang="lt-LT" b="1" dirty="0"/>
              <a:t>Karių teatras</a:t>
            </a:r>
            <a:r>
              <a:rPr lang="lt-LT" dirty="0"/>
              <a:t> </a:t>
            </a:r>
            <a:r>
              <a:rPr lang="lt-LT" dirty="0" smtClean="0"/>
              <a:t>(ii)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72800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2420888"/>
            <a:ext cx="6400800" cy="3048001"/>
          </a:xfrm>
        </p:spPr>
        <p:txBody>
          <a:bodyPr>
            <a:normAutofit lnSpcReduction="10000"/>
          </a:bodyPr>
          <a:lstStyle/>
          <a:p>
            <a:pPr indent="0">
              <a:buNone/>
            </a:pPr>
            <a:r>
              <a:rPr lang="lt-LT" sz="2000" b="1" dirty="0"/>
              <a:t>Teatre vaidinę </a:t>
            </a:r>
            <a:r>
              <a:rPr lang="lt-LT" sz="2000" b="1" dirty="0" smtClean="0"/>
              <a:t>aktoriai:</a:t>
            </a:r>
            <a:endParaRPr lang="lt-LT" sz="2000" b="1" dirty="0"/>
          </a:p>
          <a:p>
            <a:pPr lvl="0"/>
            <a:r>
              <a:rPr lang="lt-LT" sz="2000" b="1" dirty="0"/>
              <a:t>Emilija Grinkevičiūtė,</a:t>
            </a:r>
          </a:p>
          <a:p>
            <a:pPr lvl="0"/>
            <a:r>
              <a:rPr lang="lt-LT" sz="2000" b="1" dirty="0"/>
              <a:t>Ona Juodytė,</a:t>
            </a:r>
          </a:p>
          <a:p>
            <a:pPr lvl="0"/>
            <a:r>
              <a:rPr lang="lt-LT" sz="2000" b="1" dirty="0"/>
              <a:t>Antanas Mackevičius,</a:t>
            </a:r>
          </a:p>
          <a:p>
            <a:pPr lvl="0"/>
            <a:r>
              <a:rPr lang="lt-LT" sz="2000" b="1" dirty="0"/>
              <a:t>Antanas Zauka,</a:t>
            </a:r>
          </a:p>
          <a:p>
            <a:pPr lvl="0"/>
            <a:r>
              <a:rPr lang="lt-LT" sz="2000" b="1" dirty="0"/>
              <a:t>Antanas Gedmantas.</a:t>
            </a:r>
          </a:p>
          <a:p>
            <a:endParaRPr lang="lt-LT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</p:spPr>
        <p:txBody>
          <a:bodyPr/>
          <a:lstStyle/>
          <a:p>
            <a:r>
              <a:rPr lang="lt-LT" b="1" dirty="0"/>
              <a:t>Karių teatras</a:t>
            </a:r>
            <a:r>
              <a:rPr lang="lt-LT" dirty="0"/>
              <a:t> </a:t>
            </a:r>
            <a:r>
              <a:rPr lang="lt-LT" dirty="0" smtClean="0"/>
              <a:t>(iii)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92540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4934744"/>
            <a:ext cx="6400800" cy="833265"/>
          </a:xfrm>
        </p:spPr>
        <p:txBody>
          <a:bodyPr/>
          <a:lstStyle/>
          <a:p>
            <a:pPr indent="0">
              <a:buNone/>
            </a:pPr>
            <a:r>
              <a:rPr lang="lt-LT" dirty="0" smtClean="0"/>
              <a:t>           Ona </a:t>
            </a:r>
            <a:r>
              <a:rPr lang="lt-LT" dirty="0" smtClean="0"/>
              <a:t>Juodytė</a:t>
            </a:r>
            <a:r>
              <a:rPr lang="en-US" dirty="0" smtClean="0"/>
              <a:t> </a:t>
            </a:r>
            <a:r>
              <a:rPr lang="en-US" dirty="0" smtClean="0"/>
              <a:t>     </a:t>
            </a:r>
            <a:r>
              <a:rPr lang="en-US" dirty="0" smtClean="0"/>
              <a:t>                                       </a:t>
            </a:r>
            <a:r>
              <a:rPr lang="lt-LT" dirty="0" smtClean="0"/>
              <a:t> </a:t>
            </a:r>
            <a:r>
              <a:rPr lang="lt-LT" dirty="0" smtClean="0"/>
              <a:t>Antanas Zauka</a:t>
            </a: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88119"/>
            <a:ext cx="24955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96751"/>
            <a:ext cx="2664296" cy="391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8353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1340768"/>
            <a:ext cx="6400800" cy="685800"/>
          </a:xfrm>
        </p:spPr>
        <p:txBody>
          <a:bodyPr>
            <a:noAutofit/>
          </a:bodyPr>
          <a:lstStyle/>
          <a:p>
            <a:r>
              <a:rPr lang="lt-LT" sz="2800" b="1" dirty="0"/>
              <a:t>Lietuvos nacionalinis operos ir baleto teatras</a:t>
            </a:r>
            <a:r>
              <a:rPr lang="lt-LT" sz="28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u="sng" dirty="0"/>
              <a:t>1920</a:t>
            </a:r>
            <a:r>
              <a:rPr lang="lt-LT" b="1" dirty="0"/>
              <a:t> m. pabaigoje Kaune įsteigta Operos vaidykla. Pirmasis spektaklis - </a:t>
            </a:r>
            <a:r>
              <a:rPr lang="lt-LT" b="1" u="sng" dirty="0"/>
              <a:t>Giuseppe Verdi</a:t>
            </a:r>
            <a:r>
              <a:rPr lang="lt-LT" b="1" dirty="0"/>
              <a:t> „Traviata“. </a:t>
            </a:r>
            <a:r>
              <a:rPr lang="lt-LT" b="1" u="sng" dirty="0"/>
              <a:t>1922</a:t>
            </a:r>
            <a:r>
              <a:rPr lang="lt-LT" b="1" dirty="0"/>
              <a:t> m. pradžioje Vaidykla buvo suvalstybinta. </a:t>
            </a:r>
            <a:r>
              <a:rPr lang="lt-LT" b="1" u="sng" dirty="0"/>
              <a:t>1925</a:t>
            </a:r>
            <a:r>
              <a:rPr lang="lt-LT" b="1" dirty="0"/>
              <a:t> m. baleto trupė atliko pirmąjį savarankišką spektaklį - Leo Delibes'o „Coppelia".</a:t>
            </a:r>
          </a:p>
          <a:p>
            <a:r>
              <a:rPr lang="lt-LT" b="1" dirty="0"/>
              <a:t>Vokietijai okupavus Lietuvą, </a:t>
            </a:r>
            <a:r>
              <a:rPr lang="lt-LT" b="1" u="sng" dirty="0"/>
              <a:t>1941</a:t>
            </a:r>
            <a:r>
              <a:rPr lang="lt-LT" b="1" dirty="0"/>
              <a:t> m. pabaigoje Vilniuje buvo įsteigtas operos teatras.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24113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8194" name="Picture 2" descr="C:\Users\Viktorija\Desktop\i63_LTU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1157"/>
          <a:stretch/>
        </p:blipFill>
        <p:spPr bwMode="auto">
          <a:xfrm>
            <a:off x="1043608" y="1124744"/>
            <a:ext cx="6912768" cy="44491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12938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Šiaulių dramos teatras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000" b="1" dirty="0"/>
              <a:t>T</a:t>
            </a:r>
            <a:r>
              <a:rPr lang="lt-LT" sz="2000" b="1" dirty="0" smtClean="0"/>
              <a:t>eatras </a:t>
            </a:r>
            <a:r>
              <a:rPr lang="lt-LT" sz="2000" b="1" dirty="0"/>
              <a:t>įkurtas 1931 metų rugsėjo 23 dieną, pirmasis spektaklis - Karlo Goccio „Princesė Turandot″ (režisierius Borisas Dauguvietis). Po 75-erių metų pertraukos šį legendinį spektaklį Šiaulių scenoje vėl pastatė režisierius Aidas Giniotis</a:t>
            </a:r>
            <a:r>
              <a:rPr lang="lt-LT" sz="2000" b="1" dirty="0" smtClean="0"/>
              <a:t>.</a:t>
            </a:r>
            <a:endParaRPr lang="lt-LT" sz="2000" b="1" dirty="0"/>
          </a:p>
        </p:txBody>
      </p:sp>
    </p:spTree>
    <p:extLst>
      <p:ext uri="{BB962C8B-B14F-4D97-AF65-F5344CB8AC3E}">
        <p14:creationId xmlns="" xmlns:p14="http://schemas.microsoft.com/office/powerpoint/2010/main" val="105554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017361"/>
            <a:ext cx="3600400" cy="482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34103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lt-LT" sz="6000" dirty="0" smtClean="0"/>
              <a:t>AČIŪ UŽ DĖMESĮ</a:t>
            </a:r>
            <a:endParaRPr lang="lt-LT" sz="6000" dirty="0"/>
          </a:p>
        </p:txBody>
      </p:sp>
    </p:spTree>
    <p:extLst>
      <p:ext uri="{BB962C8B-B14F-4D97-AF65-F5344CB8AC3E}">
        <p14:creationId xmlns="" xmlns:p14="http://schemas.microsoft.com/office/powerpoint/2010/main" val="266142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286</TotalTime>
  <Words>484</Words>
  <Application>Microsoft Office PowerPoint</Application>
  <PresentationFormat>Demonstracija ekrane (4:3)</PresentationFormat>
  <Paragraphs>41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0" baseType="lpstr">
      <vt:lpstr>Couture</vt:lpstr>
      <vt:lpstr>Teatras Tarpukariu</vt:lpstr>
      <vt:lpstr>Tarpukaris</vt:lpstr>
      <vt:lpstr>Nauji Teatrai</vt:lpstr>
      <vt:lpstr>Kauno dramos teatras (i)</vt:lpstr>
      <vt:lpstr>Skaidrė 5</vt:lpstr>
      <vt:lpstr>Kauno dramos teatras (ii)</vt:lpstr>
      <vt:lpstr>Skaidrė 7</vt:lpstr>
      <vt:lpstr>Skaidrė 8</vt:lpstr>
      <vt:lpstr>Kauno dramos teatras (iii)</vt:lpstr>
      <vt:lpstr>Skaidrė 10</vt:lpstr>
      <vt:lpstr>Karių teatras (i)</vt:lpstr>
      <vt:lpstr>Karių teatras (ii)</vt:lpstr>
      <vt:lpstr>Karių teatras (iii)</vt:lpstr>
      <vt:lpstr>Skaidrė 14</vt:lpstr>
      <vt:lpstr>Lietuvos nacionalinis operos ir baleto teatras </vt:lpstr>
      <vt:lpstr>Skaidrė 16</vt:lpstr>
      <vt:lpstr>Šiaulių dramos teatras </vt:lpstr>
      <vt:lpstr>Skaidrė 18</vt:lpstr>
      <vt:lpstr>Skaidrė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Teatras Tarpukariu</dc:title>
  <dc:creator>Viktorija</dc:creator>
  <cp:lastModifiedBy>MOKYTOJA</cp:lastModifiedBy>
  <cp:revision>17</cp:revision>
  <dcterms:created xsi:type="dcterms:W3CDTF">2011-03-05T14:35:26Z</dcterms:created>
  <dcterms:modified xsi:type="dcterms:W3CDTF">2011-11-05T16:56:57Z</dcterms:modified>
</cp:coreProperties>
</file>