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BE47-10EE-4374-A986-134BBF2D4B0F}" type="datetimeFigureOut">
              <a:rPr lang="lt-LT" smtClean="0"/>
              <a:t>2011.05.09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190B-FC69-4392-9F85-AA6F2B6608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7880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BE47-10EE-4374-A986-134BBF2D4B0F}" type="datetimeFigureOut">
              <a:rPr lang="lt-LT" smtClean="0"/>
              <a:t>2011.05.09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190B-FC69-4392-9F85-AA6F2B6608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98015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BE47-10EE-4374-A986-134BBF2D4B0F}" type="datetimeFigureOut">
              <a:rPr lang="lt-LT" smtClean="0"/>
              <a:t>2011.05.09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190B-FC69-4392-9F85-AA6F2B6608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0407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BE47-10EE-4374-A986-134BBF2D4B0F}" type="datetimeFigureOut">
              <a:rPr lang="lt-LT" smtClean="0"/>
              <a:t>2011.05.09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190B-FC69-4392-9F85-AA6F2B6608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95961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BE47-10EE-4374-A986-134BBF2D4B0F}" type="datetimeFigureOut">
              <a:rPr lang="lt-LT" smtClean="0"/>
              <a:t>2011.05.09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190B-FC69-4392-9F85-AA6F2B6608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298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BE47-10EE-4374-A986-134BBF2D4B0F}" type="datetimeFigureOut">
              <a:rPr lang="lt-LT" smtClean="0"/>
              <a:t>2011.05.09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190B-FC69-4392-9F85-AA6F2B6608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46478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BE47-10EE-4374-A986-134BBF2D4B0F}" type="datetimeFigureOut">
              <a:rPr lang="lt-LT" smtClean="0"/>
              <a:t>2011.05.09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190B-FC69-4392-9F85-AA6F2B6608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13079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BE47-10EE-4374-A986-134BBF2D4B0F}" type="datetimeFigureOut">
              <a:rPr lang="lt-LT" smtClean="0"/>
              <a:t>2011.05.09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190B-FC69-4392-9F85-AA6F2B6608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73987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BE47-10EE-4374-A986-134BBF2D4B0F}" type="datetimeFigureOut">
              <a:rPr lang="lt-LT" smtClean="0"/>
              <a:t>2011.05.09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190B-FC69-4392-9F85-AA6F2B6608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690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BE47-10EE-4374-A986-134BBF2D4B0F}" type="datetimeFigureOut">
              <a:rPr lang="lt-LT" smtClean="0"/>
              <a:t>2011.05.09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190B-FC69-4392-9F85-AA6F2B6608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87980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BE47-10EE-4374-A986-134BBF2D4B0F}" type="datetimeFigureOut">
              <a:rPr lang="lt-LT" smtClean="0"/>
              <a:t>2011.05.09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190B-FC69-4392-9F85-AA6F2B6608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72987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CBE47-10EE-4374-A986-134BBF2D4B0F}" type="datetimeFigureOut">
              <a:rPr lang="lt-LT" smtClean="0"/>
              <a:t>2011.05.09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D190B-FC69-4392-9F85-AA6F2B6608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48965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urinio vietos rezervavimo ženklas 4"/>
          <p:cNvSpPr>
            <a:spLocks noGrp="1"/>
          </p:cNvSpPr>
          <p:nvPr>
            <p:ph idx="4294967295"/>
          </p:nvPr>
        </p:nvSpPr>
        <p:spPr>
          <a:xfrm>
            <a:off x="0" y="116632"/>
            <a:ext cx="9144000" cy="6624736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n-US" sz="4400" dirty="0" err="1" smtClean="0"/>
              <a:t>Ar</a:t>
            </a:r>
            <a:r>
              <a:rPr lang="lt-LT" sz="4400" dirty="0" err="1" smtClean="0"/>
              <a:t>ūnai</a:t>
            </a:r>
            <a:r>
              <a:rPr lang="lt-LT" sz="4400" dirty="0" smtClean="0"/>
              <a:t>, prašau, pripilk pilnai maišą. </a:t>
            </a:r>
          </a:p>
          <a:p>
            <a:pPr marL="514350" indent="-514350">
              <a:buAutoNum type="arabicPeriod"/>
            </a:pPr>
            <a:r>
              <a:rPr lang="lt-LT" sz="4400" dirty="0" smtClean="0"/>
              <a:t>Jūsų paaiškinimas nepilnas. </a:t>
            </a:r>
          </a:p>
          <a:p>
            <a:pPr marL="514350" indent="-514350">
              <a:buAutoNum type="arabicPeriod"/>
            </a:pPr>
            <a:r>
              <a:rPr lang="lt-LT" sz="4400" dirty="0" smtClean="0"/>
              <a:t>Prie durų stovėjo vandens pilnas kibiras.</a:t>
            </a:r>
          </a:p>
          <a:p>
            <a:pPr marL="514350" indent="-514350">
              <a:buAutoNum type="arabicPeriod"/>
            </a:pPr>
            <a:r>
              <a:rPr lang="lt-LT" sz="4400" dirty="0" smtClean="0"/>
              <a:t>Jis dar nepilnai pasveiko, todėl neateis į pamokas. </a:t>
            </a:r>
          </a:p>
          <a:p>
            <a:pPr marL="514350" indent="-514350">
              <a:buAutoNum type="arabicPeriod"/>
            </a:pPr>
            <a:r>
              <a:rPr lang="lt-LT" sz="4400" dirty="0" smtClean="0"/>
              <a:t>Pilnai suprantu jos pergyvenimus. </a:t>
            </a:r>
          </a:p>
          <a:p>
            <a:pPr marL="514350" indent="-514350">
              <a:buAutoNum type="arabicPeriod"/>
            </a:pPr>
            <a:r>
              <a:rPr lang="lt-LT" sz="4400" dirty="0" smtClean="0"/>
              <a:t>Pilnai suprantu, kad dienos prailginti neįmanoma. </a:t>
            </a: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val="3761027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179512" y="116632"/>
            <a:ext cx="87849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400" dirty="0" smtClean="0"/>
              <a:t>1. Arūnai, </a:t>
            </a:r>
            <a:r>
              <a:rPr lang="lt-LT" sz="4400" dirty="0" smtClean="0">
                <a:solidFill>
                  <a:srgbClr val="FF0000"/>
                </a:solidFill>
              </a:rPr>
              <a:t>prašau, pripilk </a:t>
            </a:r>
            <a:r>
              <a:rPr lang="lt-LT" sz="4400" dirty="0" smtClean="0"/>
              <a:t>pilnai maišą. </a:t>
            </a:r>
          </a:p>
          <a:p>
            <a:r>
              <a:rPr lang="lt-LT" sz="4400" dirty="0" smtClean="0"/>
              <a:t>2. Jūsų paaiškinimas </a:t>
            </a:r>
            <a:r>
              <a:rPr lang="lt-LT" sz="4400" dirty="0" smtClean="0">
                <a:solidFill>
                  <a:srgbClr val="FF0000"/>
                </a:solidFill>
              </a:rPr>
              <a:t>nepilnas</a:t>
            </a:r>
            <a:r>
              <a:rPr lang="lt-LT" sz="4400" dirty="0" smtClean="0"/>
              <a:t>. </a:t>
            </a:r>
          </a:p>
          <a:p>
            <a:r>
              <a:rPr lang="lt-LT" sz="4400" dirty="0" smtClean="0">
                <a:solidFill>
                  <a:srgbClr val="92D050"/>
                </a:solidFill>
              </a:rPr>
              <a:t>3. Prie durų stovėjo vandens </a:t>
            </a:r>
            <a:r>
              <a:rPr lang="lt-LT" sz="4400" dirty="0" smtClean="0">
                <a:solidFill>
                  <a:srgbClr val="00B050"/>
                </a:solidFill>
              </a:rPr>
              <a:t>pilnas </a:t>
            </a:r>
            <a:r>
              <a:rPr lang="lt-LT" sz="4400" dirty="0" smtClean="0">
                <a:solidFill>
                  <a:srgbClr val="92D050"/>
                </a:solidFill>
              </a:rPr>
              <a:t>kibiras</a:t>
            </a:r>
            <a:r>
              <a:rPr lang="lt-LT" sz="4400" dirty="0" smtClean="0"/>
              <a:t>.</a:t>
            </a:r>
          </a:p>
          <a:p>
            <a:r>
              <a:rPr lang="lt-LT" sz="4400" dirty="0" smtClean="0"/>
              <a:t>4. Jis dar </a:t>
            </a:r>
            <a:r>
              <a:rPr lang="lt-LT" sz="4400" dirty="0" smtClean="0">
                <a:solidFill>
                  <a:srgbClr val="FF0000"/>
                </a:solidFill>
              </a:rPr>
              <a:t>nepilnai</a:t>
            </a:r>
            <a:r>
              <a:rPr lang="lt-LT" sz="4400" dirty="0" smtClean="0"/>
              <a:t> pasveiko, todėl neateis į pamokas. </a:t>
            </a:r>
          </a:p>
          <a:p>
            <a:r>
              <a:rPr lang="lt-LT" sz="4400" dirty="0" smtClean="0"/>
              <a:t>5. </a:t>
            </a:r>
            <a:r>
              <a:rPr lang="lt-LT" sz="4400" dirty="0" smtClean="0">
                <a:solidFill>
                  <a:srgbClr val="FF0000"/>
                </a:solidFill>
              </a:rPr>
              <a:t>Pilnai</a:t>
            </a:r>
            <a:r>
              <a:rPr lang="lt-LT" sz="4400" dirty="0" smtClean="0"/>
              <a:t> suprantu jos </a:t>
            </a:r>
            <a:r>
              <a:rPr lang="lt-LT" sz="4400" dirty="0" smtClean="0">
                <a:solidFill>
                  <a:srgbClr val="FF0000"/>
                </a:solidFill>
              </a:rPr>
              <a:t>pergyvenimus</a:t>
            </a:r>
            <a:r>
              <a:rPr lang="lt-LT" sz="4400" dirty="0" smtClean="0"/>
              <a:t>. </a:t>
            </a:r>
          </a:p>
          <a:p>
            <a:r>
              <a:rPr lang="lt-LT" sz="4400" dirty="0" smtClean="0"/>
              <a:t>6. </a:t>
            </a:r>
            <a:r>
              <a:rPr lang="lt-LT" sz="4400" dirty="0" smtClean="0">
                <a:solidFill>
                  <a:srgbClr val="FF0000"/>
                </a:solidFill>
              </a:rPr>
              <a:t>Pilnai</a:t>
            </a:r>
            <a:r>
              <a:rPr lang="lt-LT" sz="4400" dirty="0" smtClean="0"/>
              <a:t> suprantu, kad dienos </a:t>
            </a:r>
            <a:r>
              <a:rPr lang="lt-LT" sz="4400" dirty="0" smtClean="0">
                <a:solidFill>
                  <a:srgbClr val="FF0000"/>
                </a:solidFill>
              </a:rPr>
              <a:t>prailginti</a:t>
            </a:r>
            <a:r>
              <a:rPr lang="lt-LT" sz="4400" dirty="0" smtClean="0"/>
              <a:t> neįmanoma. </a:t>
            </a: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val="387058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4294967295"/>
          </p:nvPr>
        </p:nvSpPr>
        <p:spPr>
          <a:xfrm>
            <a:off x="0" y="116632"/>
            <a:ext cx="9144000" cy="6110139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lt-LT" sz="3600" dirty="0" smtClean="0"/>
              <a:t> Gerėja drausmė, tuo pačiu ir lankomumas.</a:t>
            </a:r>
            <a:endParaRPr lang="lt-LT" sz="3600" dirty="0" smtClean="0"/>
          </a:p>
          <a:p>
            <a:pPr marL="514350" indent="-514350">
              <a:buAutoNum type="arabicPeriod"/>
            </a:pPr>
            <a:r>
              <a:rPr lang="lt-LT" sz="4000" dirty="0" smtClean="0"/>
              <a:t>Pjauk duoną tuo pačiu peiliu. </a:t>
            </a:r>
          </a:p>
          <a:p>
            <a:pPr marL="514350" indent="-514350">
              <a:buAutoNum type="arabicPeriod"/>
            </a:pPr>
            <a:r>
              <a:rPr lang="lt-LT" sz="4000" dirty="0" smtClean="0"/>
              <a:t>Žmogų žemina, kai jis turi ieškoti tuo pačiu ir </a:t>
            </a:r>
            <a:r>
              <a:rPr lang="lt-LT" sz="4000" dirty="0" err="1" smtClean="0"/>
              <a:t>sponsorių</a:t>
            </a:r>
            <a:r>
              <a:rPr lang="lt-LT" sz="4000" dirty="0" smtClean="0"/>
              <a:t>.</a:t>
            </a:r>
          </a:p>
          <a:p>
            <a:pPr marL="514350" indent="-514350">
              <a:buAutoNum type="arabicPeriod"/>
            </a:pPr>
            <a:r>
              <a:rPr lang="lt-LT" sz="4000" dirty="0" smtClean="0"/>
              <a:t> Grįšime tuo pačiu keliu, kuriuo ir atėjome. </a:t>
            </a:r>
          </a:p>
          <a:p>
            <a:pPr marL="514350" indent="-514350">
              <a:buAutoNum type="arabicPeriod"/>
            </a:pPr>
            <a:r>
              <a:rPr lang="lt-LT" sz="4000" dirty="0" smtClean="0"/>
              <a:t>Andrius praranda senelį, tuo pačiu ir šilumą. </a:t>
            </a:r>
          </a:p>
          <a:p>
            <a:pPr marL="514350" indent="-514350">
              <a:buAutoNum type="arabicPeriod"/>
            </a:pPr>
            <a:r>
              <a:rPr lang="lt-LT" sz="4000" dirty="0" smtClean="0"/>
              <a:t>Mergina tuo pačiu atrado supratimą. </a:t>
            </a:r>
          </a:p>
          <a:p>
            <a:pPr marL="0" indent="0">
              <a:buNone/>
            </a:pP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3414932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51520" y="0"/>
            <a:ext cx="878497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dirty="0" smtClean="0"/>
              <a:t> 1. Gerėja drausmė, </a:t>
            </a:r>
            <a:r>
              <a:rPr lang="lt-LT" sz="4000" dirty="0" smtClean="0">
                <a:solidFill>
                  <a:srgbClr val="FF0000"/>
                </a:solidFill>
              </a:rPr>
              <a:t>tuo pačiu </a:t>
            </a:r>
            <a:r>
              <a:rPr lang="lt-LT" sz="4000" dirty="0" smtClean="0"/>
              <a:t>ir lankomumas.</a:t>
            </a:r>
          </a:p>
          <a:p>
            <a:r>
              <a:rPr lang="lt-LT" sz="4000" dirty="0" smtClean="0">
                <a:solidFill>
                  <a:srgbClr val="92D050"/>
                </a:solidFill>
              </a:rPr>
              <a:t>2. Pjauk duoną </a:t>
            </a:r>
            <a:r>
              <a:rPr lang="lt-LT" sz="4000" dirty="0" smtClean="0">
                <a:solidFill>
                  <a:srgbClr val="00B050"/>
                </a:solidFill>
              </a:rPr>
              <a:t>tuo pačiu </a:t>
            </a:r>
            <a:r>
              <a:rPr lang="lt-LT" sz="4000" dirty="0" smtClean="0">
                <a:solidFill>
                  <a:srgbClr val="92D050"/>
                </a:solidFill>
              </a:rPr>
              <a:t>peiliu. </a:t>
            </a:r>
          </a:p>
          <a:p>
            <a:r>
              <a:rPr lang="lt-LT" sz="4000" dirty="0" smtClean="0"/>
              <a:t>3. Žmogų žemina, kai jis turi ieškoti </a:t>
            </a:r>
            <a:r>
              <a:rPr lang="lt-LT" sz="4000" dirty="0" smtClean="0">
                <a:solidFill>
                  <a:srgbClr val="FF0000"/>
                </a:solidFill>
              </a:rPr>
              <a:t>tuo pačiu </a:t>
            </a:r>
            <a:r>
              <a:rPr lang="lt-LT" sz="4000" dirty="0" smtClean="0"/>
              <a:t>ir </a:t>
            </a:r>
            <a:r>
              <a:rPr lang="lt-LT" sz="4000" dirty="0" err="1" smtClean="0">
                <a:solidFill>
                  <a:srgbClr val="FF0000"/>
                </a:solidFill>
              </a:rPr>
              <a:t>sponsorių</a:t>
            </a:r>
            <a:r>
              <a:rPr lang="lt-LT" sz="4000" dirty="0" smtClean="0"/>
              <a:t>.</a:t>
            </a:r>
          </a:p>
          <a:p>
            <a:r>
              <a:rPr lang="lt-LT" sz="4000" dirty="0" smtClean="0"/>
              <a:t> </a:t>
            </a:r>
            <a:r>
              <a:rPr lang="lt-LT" sz="4000" dirty="0" smtClean="0">
                <a:solidFill>
                  <a:srgbClr val="92D050"/>
                </a:solidFill>
              </a:rPr>
              <a:t>4. Grįšime </a:t>
            </a:r>
            <a:r>
              <a:rPr lang="lt-LT" sz="4000" dirty="0" smtClean="0">
                <a:solidFill>
                  <a:srgbClr val="00B050"/>
                </a:solidFill>
              </a:rPr>
              <a:t>tuo pačiu </a:t>
            </a:r>
            <a:r>
              <a:rPr lang="lt-LT" sz="4000" dirty="0" smtClean="0">
                <a:solidFill>
                  <a:srgbClr val="92D050"/>
                </a:solidFill>
              </a:rPr>
              <a:t>keliu, kuriuo ir atėjome. </a:t>
            </a:r>
          </a:p>
          <a:p>
            <a:r>
              <a:rPr lang="lt-LT" sz="4000" dirty="0" smtClean="0"/>
              <a:t>5. Andrius praranda senelį, </a:t>
            </a:r>
            <a:r>
              <a:rPr lang="lt-LT" sz="4000" dirty="0" smtClean="0">
                <a:solidFill>
                  <a:srgbClr val="FF0000"/>
                </a:solidFill>
              </a:rPr>
              <a:t>tuo pačiu </a:t>
            </a:r>
            <a:r>
              <a:rPr lang="lt-LT" sz="4000" dirty="0" smtClean="0"/>
              <a:t>ir šilumą. </a:t>
            </a:r>
          </a:p>
          <a:p>
            <a:r>
              <a:rPr lang="lt-LT" sz="4000" dirty="0" smtClean="0"/>
              <a:t>6. Mergina </a:t>
            </a:r>
            <a:r>
              <a:rPr lang="lt-LT" sz="4000" dirty="0" smtClean="0">
                <a:solidFill>
                  <a:srgbClr val="FF0000"/>
                </a:solidFill>
              </a:rPr>
              <a:t>tuo pačiu </a:t>
            </a:r>
            <a:r>
              <a:rPr lang="lt-LT" sz="4000" dirty="0" smtClean="0"/>
              <a:t>atrado supratimą. </a:t>
            </a:r>
          </a:p>
          <a:p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3535225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4294967295"/>
          </p:nvPr>
        </p:nvSpPr>
        <p:spPr>
          <a:xfrm>
            <a:off x="27709" y="1268760"/>
            <a:ext cx="8877672" cy="5328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6000" dirty="0" smtClean="0">
                <a:solidFill>
                  <a:srgbClr val="FF0000"/>
                </a:solidFill>
              </a:rPr>
              <a:t>Par</a:t>
            </a:r>
            <a:r>
              <a:rPr lang="lt-LT" sz="6000" dirty="0" smtClean="0"/>
              <a:t>važiuoti  ir   </a:t>
            </a:r>
            <a:r>
              <a:rPr lang="lt-LT" sz="6000" dirty="0" smtClean="0">
                <a:solidFill>
                  <a:srgbClr val="92D050"/>
                </a:solidFill>
              </a:rPr>
              <a:t>per</a:t>
            </a:r>
            <a:r>
              <a:rPr lang="lt-LT" sz="6000" dirty="0" smtClean="0"/>
              <a:t>važiuoti</a:t>
            </a:r>
          </a:p>
          <a:p>
            <a:pPr marL="0" indent="0" algn="ctr">
              <a:buNone/>
            </a:pPr>
            <a:r>
              <a:rPr lang="lt-LT" sz="6000" dirty="0" smtClean="0">
                <a:solidFill>
                  <a:srgbClr val="FF0000"/>
                </a:solidFill>
              </a:rPr>
              <a:t>Par</a:t>
            </a:r>
            <a:r>
              <a:rPr lang="lt-LT" sz="6000" dirty="0" smtClean="0"/>
              <a:t>skristi  ir  </a:t>
            </a:r>
            <a:r>
              <a:rPr lang="lt-LT" sz="6000" dirty="0" smtClean="0">
                <a:solidFill>
                  <a:srgbClr val="92D050"/>
                </a:solidFill>
              </a:rPr>
              <a:t>per</a:t>
            </a:r>
            <a:r>
              <a:rPr lang="lt-LT" sz="6000" dirty="0" smtClean="0"/>
              <a:t>skristi</a:t>
            </a:r>
          </a:p>
          <a:p>
            <a:pPr marL="0" indent="0" algn="ctr">
              <a:buNone/>
            </a:pPr>
            <a:r>
              <a:rPr lang="lt-LT" sz="6000" dirty="0" smtClean="0">
                <a:solidFill>
                  <a:srgbClr val="FF0000"/>
                </a:solidFill>
              </a:rPr>
              <a:t>Par</a:t>
            </a:r>
            <a:r>
              <a:rPr lang="lt-LT" sz="6000" dirty="0" smtClean="0"/>
              <a:t>nešti  ir </a:t>
            </a:r>
            <a:r>
              <a:rPr lang="lt-LT" sz="6000" dirty="0" smtClean="0">
                <a:solidFill>
                  <a:srgbClr val="92D050"/>
                </a:solidFill>
              </a:rPr>
              <a:t>per</a:t>
            </a:r>
            <a:r>
              <a:rPr lang="lt-LT" sz="6000" dirty="0" smtClean="0"/>
              <a:t>nešti</a:t>
            </a:r>
          </a:p>
          <a:p>
            <a:pPr marL="0" indent="0" algn="ctr">
              <a:buNone/>
            </a:pPr>
            <a:r>
              <a:rPr lang="lt-LT" sz="6000" dirty="0" smtClean="0">
                <a:solidFill>
                  <a:srgbClr val="FF0000"/>
                </a:solidFill>
              </a:rPr>
              <a:t>Par</a:t>
            </a:r>
            <a:r>
              <a:rPr lang="lt-LT" sz="6000" dirty="0" smtClean="0"/>
              <a:t>eiti   ir   </a:t>
            </a:r>
            <a:r>
              <a:rPr lang="lt-LT" sz="6000" dirty="0" smtClean="0">
                <a:solidFill>
                  <a:srgbClr val="92D050"/>
                </a:solidFill>
              </a:rPr>
              <a:t>per</a:t>
            </a:r>
            <a:r>
              <a:rPr lang="lt-LT" sz="6000" dirty="0" smtClean="0"/>
              <a:t>eiti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63932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4294967295"/>
          </p:nvPr>
        </p:nvSpPr>
        <p:spPr>
          <a:xfrm>
            <a:off x="0" y="764703"/>
            <a:ext cx="91440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5400" dirty="0" smtClean="0"/>
              <a:t>Perėjęs namo, persirengiau, perskaičiau brolio perneštą straipsnį apie ne laiku perskridusius gandrus, persisiunčiau filmą ir pradėjau perrašinėti diktantą. </a:t>
            </a: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1814054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539552" y="980728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5400" dirty="0" smtClean="0">
                <a:solidFill>
                  <a:srgbClr val="FF0000"/>
                </a:solidFill>
              </a:rPr>
              <a:t>Parėjęs</a:t>
            </a:r>
            <a:r>
              <a:rPr lang="lt-LT" sz="5400" dirty="0" smtClean="0"/>
              <a:t> namo, </a:t>
            </a:r>
            <a:r>
              <a:rPr lang="lt-LT" sz="5400" dirty="0" smtClean="0">
                <a:solidFill>
                  <a:srgbClr val="92D050"/>
                </a:solidFill>
              </a:rPr>
              <a:t>persirengiau</a:t>
            </a:r>
            <a:r>
              <a:rPr lang="lt-LT" sz="5400" dirty="0" smtClean="0"/>
              <a:t>, </a:t>
            </a:r>
            <a:r>
              <a:rPr lang="lt-LT" sz="5400" dirty="0" smtClean="0">
                <a:solidFill>
                  <a:srgbClr val="92D050"/>
                </a:solidFill>
              </a:rPr>
              <a:t>perskaičiau</a:t>
            </a:r>
            <a:r>
              <a:rPr lang="lt-LT" sz="5400" dirty="0" smtClean="0"/>
              <a:t> brolio </a:t>
            </a:r>
            <a:r>
              <a:rPr lang="lt-LT" sz="5400" dirty="0" smtClean="0">
                <a:solidFill>
                  <a:srgbClr val="FF0000"/>
                </a:solidFill>
              </a:rPr>
              <a:t>parneštą </a:t>
            </a:r>
            <a:r>
              <a:rPr lang="lt-LT" sz="5400" dirty="0" smtClean="0"/>
              <a:t>straipsnį apie ne laiku </a:t>
            </a:r>
            <a:r>
              <a:rPr lang="lt-LT" sz="5400" dirty="0" smtClean="0">
                <a:solidFill>
                  <a:srgbClr val="FF0000"/>
                </a:solidFill>
              </a:rPr>
              <a:t>parskridusius</a:t>
            </a:r>
            <a:r>
              <a:rPr lang="lt-LT" sz="5400" dirty="0" smtClean="0"/>
              <a:t> gandrus, </a:t>
            </a:r>
            <a:r>
              <a:rPr lang="lt-LT" sz="5400" dirty="0" smtClean="0">
                <a:solidFill>
                  <a:srgbClr val="FF0000"/>
                </a:solidFill>
              </a:rPr>
              <a:t>parsisiunčiau </a:t>
            </a:r>
            <a:r>
              <a:rPr lang="lt-LT" sz="5400" dirty="0" smtClean="0"/>
              <a:t>filmą ir pradėjau </a:t>
            </a:r>
            <a:r>
              <a:rPr lang="lt-LT" sz="5400" dirty="0" smtClean="0">
                <a:solidFill>
                  <a:srgbClr val="92D050"/>
                </a:solidFill>
              </a:rPr>
              <a:t>perrašinėti</a:t>
            </a:r>
            <a:r>
              <a:rPr lang="lt-LT" sz="5400" dirty="0" smtClean="0"/>
              <a:t> diktantą. </a:t>
            </a: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4256057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269</Words>
  <Application>Microsoft Office PowerPoint</Application>
  <PresentationFormat>Demonstracija ekrane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8" baseType="lpstr">
      <vt:lpstr>Office tema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Namai</dc:creator>
  <cp:lastModifiedBy>Namai</cp:lastModifiedBy>
  <cp:revision>6</cp:revision>
  <dcterms:created xsi:type="dcterms:W3CDTF">2011-05-09T15:27:40Z</dcterms:created>
  <dcterms:modified xsi:type="dcterms:W3CDTF">2011-05-09T15:59:56Z</dcterms:modified>
</cp:coreProperties>
</file>