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74847-6F2A-4D15-BE07-166020DCAA15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0A927-1967-48ED-A053-8F7AAC65E77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Taikydami išmoktas</a:t>
            </a:r>
            <a:r>
              <a:rPr lang="lt-LT" baseline="0" dirty="0" smtClean="0"/>
              <a:t> taisykles, mokiniai  individualiai  bei poromis atliks 5 praktines </a:t>
            </a:r>
            <a:r>
              <a:rPr lang="lt-LT" baseline="0" dirty="0" smtClean="0"/>
              <a:t>užduotis; gebės praktiškai </a:t>
            </a:r>
            <a:r>
              <a:rPr lang="lt-LT" baseline="0" smtClean="0"/>
              <a:t>taikyti taisykles</a:t>
            </a:r>
            <a:r>
              <a:rPr lang="lt-LT" baseline="0" dirty="0" smtClean="0"/>
              <a:t>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0A927-1967-48ED-A053-8F7AAC65E77A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0A927-1967-48ED-A053-8F7AAC65E77A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BEF7A37-F97F-4E4C-8C1B-CF3745A158DD}" type="datetimeFigureOut">
              <a:rPr lang="lt-LT" smtClean="0"/>
              <a:pPr/>
              <a:t>2011.11.26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A230824-44B3-4C70-9D7A-1AFE987DEB86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Nosinių raidžių rašyba žodžių šaknyje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II pamoka (prieš </a:t>
            </a:r>
            <a:r>
              <a:rPr lang="lt-LT" smtClean="0"/>
              <a:t>tai mokėmės taisykles)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 Ką vadiname šaknimi? Kokiu sutartiniu ženklu ją žymime?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Prisiminkime:</a:t>
            </a: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Kiek yra taisyklių, kuriomis remdamiesi, žodžių šaknyje rašome nosines raides? Pasakykime jas.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Prisiminkime: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         Parašyti taisyklės, kuria remdamiesi šio žodžio šaknyje rašome nosinę raidę, numerį. </a:t>
            </a:r>
          </a:p>
          <a:p>
            <a:r>
              <a:rPr lang="lt-LT" dirty="0" smtClean="0"/>
              <a:t>Kąsnis  1</a:t>
            </a:r>
          </a:p>
          <a:p>
            <a:r>
              <a:rPr lang="lt-LT" dirty="0" smtClean="0"/>
              <a:t>Grįžo</a:t>
            </a:r>
          </a:p>
          <a:p>
            <a:r>
              <a:rPr lang="lt-LT" dirty="0" smtClean="0"/>
              <a:t>Tęsti</a:t>
            </a:r>
          </a:p>
          <a:p>
            <a:r>
              <a:rPr lang="lt-LT" dirty="0" smtClean="0"/>
              <a:t>Trąšos</a:t>
            </a:r>
          </a:p>
          <a:p>
            <a:r>
              <a:rPr lang="lt-LT" dirty="0" smtClean="0"/>
              <a:t>Šąla</a:t>
            </a:r>
          </a:p>
          <a:p>
            <a:r>
              <a:rPr lang="lt-LT" dirty="0" smtClean="0"/>
              <a:t>Rąstas</a:t>
            </a:r>
          </a:p>
          <a:p>
            <a:r>
              <a:rPr lang="lt-LT" dirty="0" smtClean="0"/>
              <a:t>Žąsis</a:t>
            </a:r>
          </a:p>
          <a:p>
            <a:r>
              <a:rPr lang="lt-LT" dirty="0" smtClean="0"/>
              <a:t>Kęstutis</a:t>
            </a:r>
          </a:p>
          <a:p>
            <a:r>
              <a:rPr lang="lt-LT" dirty="0" smtClean="0"/>
              <a:t>geso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užduotis</a:t>
            </a:r>
            <a:endParaRPr lang="lt-LT" dirty="0"/>
          </a:p>
        </p:txBody>
      </p:sp>
      <p:pic>
        <p:nvPicPr>
          <p:cNvPr id="1026" name="Picture 2" descr="C:\Users\Petra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140968"/>
            <a:ext cx="1095375" cy="161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          Šalia </a:t>
            </a:r>
            <a:r>
              <a:rPr lang="lt-LT" dirty="0"/>
              <a:t>veiksmažodžių parašykite giminišką daiktavardį, kuris šaknyje turi nosinę </a:t>
            </a:r>
            <a:r>
              <a:rPr lang="lt-LT" dirty="0" smtClean="0"/>
              <a:t>raidę.</a:t>
            </a:r>
          </a:p>
          <a:p>
            <a:pPr>
              <a:buNone/>
            </a:pPr>
            <a:r>
              <a:rPr lang="lt-LT" dirty="0" smtClean="0"/>
              <a:t>  Ręsti- rąstas</a:t>
            </a:r>
          </a:p>
          <a:p>
            <a:pPr>
              <a:buNone/>
            </a:pPr>
            <a:r>
              <a:rPr lang="lt-LT" dirty="0" smtClean="0"/>
              <a:t>  Kąsti-</a:t>
            </a:r>
          </a:p>
          <a:p>
            <a:pPr>
              <a:buNone/>
            </a:pPr>
            <a:r>
              <a:rPr lang="lt-LT" dirty="0" smtClean="0"/>
              <a:t>  Išsigąsti-</a:t>
            </a:r>
          </a:p>
          <a:p>
            <a:pPr>
              <a:buNone/>
            </a:pPr>
            <a:r>
              <a:rPr lang="lt-LT" dirty="0" smtClean="0"/>
              <a:t>  Galąsti-</a:t>
            </a:r>
          </a:p>
          <a:p>
            <a:pPr>
              <a:buNone/>
            </a:pPr>
            <a:r>
              <a:rPr lang="lt-LT" dirty="0" smtClean="0"/>
              <a:t>  Siųsti-</a:t>
            </a:r>
          </a:p>
          <a:p>
            <a:pPr>
              <a:buNone/>
            </a:pPr>
            <a:r>
              <a:rPr lang="lt-LT" dirty="0" smtClean="0"/>
              <a:t>  Grįžti-</a:t>
            </a:r>
          </a:p>
          <a:p>
            <a:pPr>
              <a:buNone/>
            </a:pPr>
            <a:r>
              <a:rPr lang="lt-LT" dirty="0" smtClean="0"/>
              <a:t>  Mąstyti- </a:t>
            </a:r>
          </a:p>
          <a:p>
            <a:pPr>
              <a:buNone/>
            </a:pPr>
            <a:r>
              <a:rPr lang="lt-LT" dirty="0" smtClean="0"/>
              <a:t>  Tręšti-</a:t>
            </a:r>
          </a:p>
          <a:p>
            <a:pPr>
              <a:buNone/>
            </a:pPr>
            <a:r>
              <a:rPr lang="lt-LT" dirty="0" smtClean="0"/>
              <a:t>  Drįsti-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endParaRPr lang="lt-LT" dirty="0"/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užduotis</a:t>
            </a:r>
            <a:endParaRPr lang="lt-LT" dirty="0"/>
          </a:p>
        </p:txBody>
      </p:sp>
      <p:pic>
        <p:nvPicPr>
          <p:cNvPr id="2050" name="Picture 2" descr="C:\Users\Petra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356992"/>
            <a:ext cx="1095375" cy="161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lt-LT" dirty="0" smtClean="0"/>
              <a:t>           Vietoj </a:t>
            </a:r>
            <a:r>
              <a:rPr lang="lt-LT" dirty="0"/>
              <a:t>daugtaškių įrašykite žodžius, kurių šaknyse rašomos nosinės raidės:</a:t>
            </a:r>
          </a:p>
          <a:p>
            <a:pPr>
              <a:buNone/>
            </a:pPr>
            <a:r>
              <a:rPr lang="lt-LT" dirty="0"/>
              <a:t> </a:t>
            </a:r>
          </a:p>
          <a:p>
            <a:pPr>
              <a:buNone/>
            </a:pPr>
            <a:r>
              <a:rPr lang="lt-LT" dirty="0" smtClean="0"/>
              <a:t>1. Trobos </a:t>
            </a:r>
            <a:r>
              <a:rPr lang="lt-LT" dirty="0"/>
              <a:t>kampe buvo padėti ...  pelėms gaudyti.</a:t>
            </a:r>
          </a:p>
          <a:p>
            <a:pPr>
              <a:buNone/>
            </a:pPr>
            <a:r>
              <a:rPr lang="lt-LT" dirty="0" smtClean="0"/>
              <a:t>2. Vaikai  </a:t>
            </a:r>
            <a:r>
              <a:rPr lang="lt-LT" dirty="0"/>
              <a:t>... namo jau sutemus.</a:t>
            </a:r>
          </a:p>
          <a:p>
            <a:pPr>
              <a:buNone/>
            </a:pPr>
            <a:r>
              <a:rPr lang="lt-LT" dirty="0" smtClean="0"/>
              <a:t>3. Danguje </a:t>
            </a:r>
            <a:r>
              <a:rPr lang="lt-LT" dirty="0"/>
              <a:t>... paskutinės žvaigždės.</a:t>
            </a:r>
          </a:p>
          <a:p>
            <a:pPr>
              <a:buNone/>
            </a:pPr>
            <a:r>
              <a:rPr lang="lt-LT" dirty="0" smtClean="0"/>
              <a:t>4. Arvydas </a:t>
            </a:r>
            <a:r>
              <a:rPr lang="lt-LT" dirty="0"/>
              <a:t>visą vakarą ... , kaip ... uždavinį.</a:t>
            </a:r>
          </a:p>
          <a:p>
            <a:pPr>
              <a:buNone/>
            </a:pPr>
            <a:r>
              <a:rPr lang="lt-LT" dirty="0" smtClean="0"/>
              <a:t>5. Surūdijusį </a:t>
            </a:r>
            <a:r>
              <a:rPr lang="lt-LT" dirty="0"/>
              <a:t>dalgį sunku ... .</a:t>
            </a:r>
          </a:p>
          <a:p>
            <a:pPr>
              <a:buNone/>
            </a:pPr>
            <a:r>
              <a:rPr lang="lt-LT" dirty="0" smtClean="0"/>
              <a:t>6. Lapė </a:t>
            </a:r>
            <a:r>
              <a:rPr lang="lt-LT" dirty="0"/>
              <a:t>užsinorėjo ... 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3 užduotis</a:t>
            </a:r>
            <a:endParaRPr lang="lt-LT" dirty="0"/>
          </a:p>
        </p:txBody>
      </p:sp>
      <p:pic>
        <p:nvPicPr>
          <p:cNvPr id="3074" name="Picture 2" descr="C:\Users\Petra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005064"/>
            <a:ext cx="1095375" cy="161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Žodžių diktantas (po vieną mokinį eina prie lentos, rašo tol, kol suklysta; tada jį keičia kitas). Sąsiuviniuose rašo visus žodžius. 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 užduotis</a:t>
            </a:r>
            <a:endParaRPr lang="lt-LT" dirty="0"/>
          </a:p>
        </p:txBody>
      </p:sp>
      <p:pic>
        <p:nvPicPr>
          <p:cNvPr id="4098" name="Picture 2" descr="C:\Users\Petra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01008"/>
            <a:ext cx="1095375" cy="161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                         Kryžiažodis</a:t>
            </a:r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R</a:t>
            </a:r>
            <a:r>
              <a:rPr lang="en-US" dirty="0" err="1" smtClean="0"/>
              <a:t>eikia</a:t>
            </a:r>
            <a:r>
              <a:rPr lang="en-US" dirty="0" smtClean="0"/>
              <a:t> </a:t>
            </a:r>
            <a:r>
              <a:rPr lang="en-US" dirty="0" err="1"/>
              <a:t>įrašyti</a:t>
            </a:r>
            <a:r>
              <a:rPr lang="en-US" dirty="0"/>
              <a:t> </a:t>
            </a:r>
            <a:r>
              <a:rPr lang="en-US" dirty="0" err="1"/>
              <a:t>žodžius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nosinėmis</a:t>
            </a:r>
            <a:r>
              <a:rPr lang="en-US" dirty="0"/>
              <a:t> </a:t>
            </a:r>
            <a:r>
              <a:rPr lang="en-US" dirty="0" err="1"/>
              <a:t>balsėmis</a:t>
            </a:r>
            <a:r>
              <a:rPr lang="en-US" dirty="0"/>
              <a:t> </a:t>
            </a:r>
            <a:r>
              <a:rPr lang="en-US" dirty="0" err="1"/>
              <a:t>šaknyje</a:t>
            </a:r>
            <a:r>
              <a:rPr lang="en-US" dirty="0"/>
              <a:t> (</a:t>
            </a:r>
            <a:r>
              <a:rPr lang="en-US" dirty="0" err="1"/>
              <a:t>duota</a:t>
            </a:r>
            <a:r>
              <a:rPr lang="en-US" dirty="0"/>
              <a:t> </a:t>
            </a:r>
            <a:r>
              <a:rPr lang="en-US" dirty="0" err="1"/>
              <a:t>taisyklė</a:t>
            </a:r>
            <a:r>
              <a:rPr lang="en-US" dirty="0"/>
              <a:t> </a:t>
            </a:r>
            <a:r>
              <a:rPr lang="en-US" dirty="0" err="1"/>
              <a:t>bei</a:t>
            </a:r>
            <a:r>
              <a:rPr lang="en-US" dirty="0"/>
              <a:t> </a:t>
            </a:r>
            <a:r>
              <a:rPr lang="en-US" dirty="0" err="1"/>
              <a:t>parodytos</a:t>
            </a:r>
            <a:r>
              <a:rPr lang="en-US" dirty="0"/>
              <a:t> </a:t>
            </a:r>
            <a:r>
              <a:rPr lang="en-US" dirty="0" err="1"/>
              <a:t>kelios</a:t>
            </a:r>
            <a:r>
              <a:rPr lang="en-US" dirty="0"/>
              <a:t> to </a:t>
            </a:r>
            <a:r>
              <a:rPr lang="en-US" dirty="0" err="1"/>
              <a:t>žodžio</a:t>
            </a:r>
            <a:r>
              <a:rPr lang="en-US" dirty="0"/>
              <a:t> </a:t>
            </a:r>
            <a:r>
              <a:rPr lang="en-US" dirty="0" err="1"/>
              <a:t>raidės</a:t>
            </a:r>
            <a:r>
              <a:rPr lang="en-US" dirty="0"/>
              <a:t>)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5 užduotis</a:t>
            </a:r>
            <a:br>
              <a:rPr lang="lt-LT" dirty="0" smtClean="0"/>
            </a:br>
            <a:endParaRPr lang="lt-LT" dirty="0"/>
          </a:p>
        </p:txBody>
      </p:sp>
      <p:pic>
        <p:nvPicPr>
          <p:cNvPr id="5122" name="Picture 2" descr="C:\Users\Petras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3933056"/>
            <a:ext cx="1095375" cy="1619250"/>
          </a:xfrm>
          <a:prstGeom prst="rect">
            <a:avLst/>
          </a:prstGeom>
          <a:noFill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43608" y="3933056"/>
          <a:ext cx="6264275" cy="2144712"/>
        </p:xfrm>
        <a:graphic>
          <a:graphicData uri="http://schemas.openxmlformats.org/presentationml/2006/ole">
            <p:oleObj spid="_x0000_s1026" name="Dokumentas" r:id="rId4" imgW="6263640" imgH="2145240" progId="Word.OpenDocumentText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Prisimenamos taisyklės.</a:t>
            </a:r>
          </a:p>
          <a:p>
            <a:r>
              <a:rPr lang="lt-LT" dirty="0" smtClean="0"/>
              <a:t>Kuri taisyklė Jums sunkiausia? (Kaip manote. kurią dar reikėtų labiau pasimokyti?) 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Apibendriname: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211</Words>
  <Application>Microsoft Office PowerPoint</Application>
  <PresentationFormat>Demonstracija ekrane (4:3)</PresentationFormat>
  <Paragraphs>49</Paragraphs>
  <Slides>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1" baseType="lpstr">
      <vt:lpstr>Konkursas</vt:lpstr>
      <vt:lpstr>Dokumentas</vt:lpstr>
      <vt:lpstr>Nosinių raidžių rašyba žodžių šaknyje</vt:lpstr>
      <vt:lpstr>Prisiminkime:</vt:lpstr>
      <vt:lpstr>Prisiminkime:</vt:lpstr>
      <vt:lpstr>1 užduotis</vt:lpstr>
      <vt:lpstr>2 užduotis</vt:lpstr>
      <vt:lpstr>3 užduotis</vt:lpstr>
      <vt:lpstr>4 užduotis</vt:lpstr>
      <vt:lpstr>5 užduotis </vt:lpstr>
      <vt:lpstr>Apibendriname: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Nosinių raidžių rašyba žodžių šaknyje</dc:title>
  <dc:creator>Petras</dc:creator>
  <cp:lastModifiedBy>Petras</cp:lastModifiedBy>
  <cp:revision>11</cp:revision>
  <dcterms:created xsi:type="dcterms:W3CDTF">2011-11-23T11:08:14Z</dcterms:created>
  <dcterms:modified xsi:type="dcterms:W3CDTF">2011-11-26T15:00:31Z</dcterms:modified>
</cp:coreProperties>
</file>