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11" name="Rectangle 10"/>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 name="Subtitle 2"/>
          <p:cNvSpPr>
            <a:spLocks noGrp="1"/>
          </p:cNvSpPr>
          <p:nvPr>
            <p:ph type="subTitle" idx="1"/>
          </p:nvPr>
        </p:nvSpPr>
        <p:spPr>
          <a:xfrm>
            <a:off x="3743323" y="3721473"/>
            <a:ext cx="5120640" cy="1581150"/>
          </a:xfrm>
        </p:spPr>
        <p:txBody>
          <a:bodyPr>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7A67FE99-4472-4BBB-91A9-CC356AA157D8}" type="datetimeFigureOut">
              <a:rPr lang="lt-LT" smtClean="0"/>
              <a:pPr/>
              <a:t>2011.11.23</a:t>
            </a:fld>
            <a:endParaRPr lang="lt-LT" dirty="0"/>
          </a:p>
        </p:txBody>
      </p:sp>
      <p:sp>
        <p:nvSpPr>
          <p:cNvPr id="5" name="Footer Placeholder 4"/>
          <p:cNvSpPr>
            <a:spLocks noGrp="1"/>
          </p:cNvSpPr>
          <p:nvPr>
            <p:ph type="ftr" sz="quarter" idx="11"/>
          </p:nvPr>
        </p:nvSpPr>
        <p:spPr/>
        <p:txBody>
          <a:bodyPr/>
          <a:lstStyle/>
          <a:p>
            <a:endParaRPr lang="lt-LT" dirty="0"/>
          </a:p>
        </p:txBody>
      </p:sp>
      <p:sp>
        <p:nvSpPr>
          <p:cNvPr id="6" name="Slide Number Placeholder 5"/>
          <p:cNvSpPr>
            <a:spLocks noGrp="1"/>
          </p:cNvSpPr>
          <p:nvPr>
            <p:ph type="sldNum" sz="quarter" idx="12"/>
          </p:nvPr>
        </p:nvSpPr>
        <p:spPr>
          <a:xfrm>
            <a:off x="7991475" y="6429375"/>
            <a:ext cx="876300" cy="292100"/>
          </a:xfrm>
        </p:spPr>
        <p:txBody>
          <a:bodyPr/>
          <a:lstStyle/>
          <a:p>
            <a:fld id="{2C307C2F-2AD9-409D-B535-B28DFA11697F}" type="slidenum">
              <a:rPr lang="lt-LT" smtClean="0"/>
              <a:pPr/>
              <a:t>‹#›</a:t>
            </a:fld>
            <a:endParaRPr lang="lt-LT" dirty="0"/>
          </a:p>
        </p:txBody>
      </p:sp>
      <p:sp>
        <p:nvSpPr>
          <p:cNvPr id="9"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Title 9"/>
          <p:cNvSpPr>
            <a:spLocks noGrp="1"/>
          </p:cNvSpPr>
          <p:nvPr>
            <p:ph type="title"/>
          </p:nvPr>
        </p:nvSpPr>
        <p:spPr>
          <a:xfrm>
            <a:off x="3739896" y="1417320"/>
            <a:ext cx="5120640" cy="2304288"/>
          </a:xfrm>
        </p:spPr>
        <p:txBody>
          <a:bodyPr>
            <a:normAutofit/>
          </a:bodyPr>
          <a:lstStyle>
            <a:lvl1pPr>
              <a:defRPr sz="4000" cap="all" baseline="0"/>
            </a:lvl1pPr>
          </a:lstStyle>
          <a:p>
            <a:r>
              <a:rPr lang="lt-LT" smtClean="0"/>
              <a:t>Spustelėję redag. ruoš. pavad. stilių</a:t>
            </a:r>
            <a:endParaRPr lang="en-US" dirty="0"/>
          </a:p>
        </p:txBody>
      </p:sp>
      <p:sp>
        <p:nvSpPr>
          <p:cNvPr id="13"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5489634" y="0"/>
            <a:ext cx="3393768"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 name="Date Placeholder 3"/>
          <p:cNvSpPr>
            <a:spLocks noGrp="1"/>
          </p:cNvSpPr>
          <p:nvPr>
            <p:ph type="dt" sz="half" idx="10"/>
          </p:nvPr>
        </p:nvSpPr>
        <p:spPr/>
        <p:txBody>
          <a:bodyPr/>
          <a:lstStyle/>
          <a:p>
            <a:fld id="{7A67FE99-4472-4BBB-91A9-CC356AA157D8}" type="datetimeFigureOut">
              <a:rPr lang="lt-LT" smtClean="0"/>
              <a:pPr/>
              <a:t>2011.11.23</a:t>
            </a:fld>
            <a:endParaRPr lang="lt-LT" dirty="0"/>
          </a:p>
        </p:txBody>
      </p:sp>
      <p:sp>
        <p:nvSpPr>
          <p:cNvPr id="5" name="Footer Placeholder 4"/>
          <p:cNvSpPr>
            <a:spLocks noGrp="1"/>
          </p:cNvSpPr>
          <p:nvPr>
            <p:ph type="ftr" sz="quarter" idx="11"/>
          </p:nvPr>
        </p:nvSpPr>
        <p:spPr/>
        <p:txBody>
          <a:bodyPr/>
          <a:lstStyle/>
          <a:p>
            <a:endParaRPr lang="lt-LT" dirty="0"/>
          </a:p>
        </p:txBody>
      </p:sp>
      <p:sp>
        <p:nvSpPr>
          <p:cNvPr id="6" name="Slide Number Placeholder 5"/>
          <p:cNvSpPr>
            <a:spLocks noGrp="1"/>
          </p:cNvSpPr>
          <p:nvPr>
            <p:ph type="sldNum" sz="quarter" idx="12"/>
          </p:nvPr>
        </p:nvSpPr>
        <p:spPr/>
        <p:txBody>
          <a:bodyPr/>
          <a:lstStyle/>
          <a:p>
            <a:fld id="{2C307C2F-2AD9-409D-B535-B28DFA11697F}" type="slidenum">
              <a:rPr lang="lt-LT" smtClean="0"/>
              <a:pPr/>
              <a:t>‹#›</a:t>
            </a:fld>
            <a:endParaRPr lang="lt-LT" dirty="0"/>
          </a:p>
        </p:txBody>
      </p:sp>
      <p:sp>
        <p:nvSpPr>
          <p:cNvPr id="25" name="Title Placeholder 1"/>
          <p:cNvSpPr>
            <a:spLocks noGrp="1"/>
          </p:cNvSpPr>
          <p:nvPr>
            <p:ph type="title"/>
          </p:nvPr>
        </p:nvSpPr>
        <p:spPr>
          <a:xfrm>
            <a:off x="276225" y="228600"/>
            <a:ext cx="8591550" cy="1066801"/>
          </a:xfrm>
          <a:prstGeom prst="rect">
            <a:avLst/>
          </a:prstGeom>
        </p:spPr>
        <p:txBody>
          <a:bodyPr vert="horz" lIns="91440" tIns="45720" rIns="91440" bIns="45720" rtlCol="0" anchor="b" anchorCtr="0">
            <a:normAutofit/>
          </a:bodyPr>
          <a:lstStyle/>
          <a:p>
            <a:r>
              <a:rPr lang="lt-LT" smtClean="0"/>
              <a:t>Spustelėję redag. ruoš. pavad. stilių</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9" name="Rectangle 8"/>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7A67FE99-4472-4BBB-91A9-CC356AA157D8}" type="datetimeFigureOut">
              <a:rPr lang="lt-LT" smtClean="0"/>
              <a:pPr/>
              <a:t>2011.11.23</a:t>
            </a:fld>
            <a:endParaRPr lang="lt-LT" dirty="0"/>
          </a:p>
        </p:txBody>
      </p:sp>
      <p:sp>
        <p:nvSpPr>
          <p:cNvPr id="5" name="Footer Placeholder 4"/>
          <p:cNvSpPr>
            <a:spLocks noGrp="1"/>
          </p:cNvSpPr>
          <p:nvPr>
            <p:ph type="ftr" sz="quarter" idx="11"/>
          </p:nvPr>
        </p:nvSpPr>
        <p:spPr/>
        <p:txBody>
          <a:bodyPr/>
          <a:lstStyle/>
          <a:p>
            <a:endParaRPr lang="lt-LT" dirty="0"/>
          </a:p>
        </p:txBody>
      </p:sp>
      <p:sp>
        <p:nvSpPr>
          <p:cNvPr id="6" name="Slide Number Placeholder 5"/>
          <p:cNvSpPr>
            <a:spLocks noGrp="1"/>
          </p:cNvSpPr>
          <p:nvPr>
            <p:ph type="sldNum" sz="quarter" idx="12"/>
          </p:nvPr>
        </p:nvSpPr>
        <p:spPr/>
        <p:txBody>
          <a:bodyPr/>
          <a:lstStyle/>
          <a:p>
            <a:fld id="{2C307C2F-2AD9-409D-B535-B28DFA11697F}" type="slidenum">
              <a:rPr lang="lt-LT" smtClean="0"/>
              <a:pPr/>
              <a:t>‹#›</a:t>
            </a:fld>
            <a:endParaRPr lang="lt-LT" dirty="0"/>
          </a:p>
        </p:txBody>
      </p:sp>
      <p:sp>
        <p:nvSpPr>
          <p:cNvPr id="15" name="Subtitle 2"/>
          <p:cNvSpPr>
            <a:spLocks noGrp="1"/>
          </p:cNvSpPr>
          <p:nvPr>
            <p:ph type="subTitle" idx="1"/>
          </p:nvPr>
        </p:nvSpPr>
        <p:spPr>
          <a:xfrm>
            <a:off x="3743324" y="1400174"/>
            <a:ext cx="5120640" cy="1476375"/>
          </a:xfrm>
        </p:spPr>
        <p:txBody>
          <a:bodyPr anchor="b" anchorCtr="0">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10" name="Freeform 7"/>
          <p:cNvSpPr>
            <a:spLocks noChangeAspect="1" noEditPoints="1"/>
          </p:cNvSpPr>
          <p:nvPr/>
        </p:nvSpPr>
        <p:spPr bwMode="auto">
          <a:xfrm>
            <a:off x="34289" y="136641"/>
            <a:ext cx="3326149" cy="6721359"/>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itle 11"/>
          <p:cNvSpPr>
            <a:spLocks noGrp="1"/>
          </p:cNvSpPr>
          <p:nvPr>
            <p:ph type="title"/>
          </p:nvPr>
        </p:nvSpPr>
        <p:spPr>
          <a:xfrm>
            <a:off x="3733800" y="2895599"/>
            <a:ext cx="5129543" cy="2667001"/>
          </a:xfrm>
        </p:spPr>
        <p:txBody>
          <a:bodyPr anchor="t">
            <a:normAutofit/>
          </a:bodyPr>
          <a:lstStyle>
            <a:lvl1pPr>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lt-LT" smtClean="0"/>
              <a:t>Spustelėję redag. ruoš. pavad. stilių</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A67FE99-4472-4BBB-91A9-CC356AA157D8}" type="datetimeFigureOut">
              <a:rPr lang="lt-LT" smtClean="0"/>
              <a:pPr/>
              <a:t>2011.11.23</a:t>
            </a:fld>
            <a:endParaRPr lang="lt-LT" dirty="0"/>
          </a:p>
        </p:txBody>
      </p:sp>
      <p:sp>
        <p:nvSpPr>
          <p:cNvPr id="6" name="Footer Placeholder 5"/>
          <p:cNvSpPr>
            <a:spLocks noGrp="1"/>
          </p:cNvSpPr>
          <p:nvPr>
            <p:ph type="ftr" sz="quarter" idx="11"/>
          </p:nvPr>
        </p:nvSpPr>
        <p:spPr/>
        <p:txBody>
          <a:bodyPr/>
          <a:lstStyle/>
          <a:p>
            <a:endParaRPr lang="lt-LT" dirty="0"/>
          </a:p>
        </p:txBody>
      </p:sp>
      <p:sp>
        <p:nvSpPr>
          <p:cNvPr id="7" name="Slide Number Placeholder 6"/>
          <p:cNvSpPr>
            <a:spLocks noGrp="1"/>
          </p:cNvSpPr>
          <p:nvPr>
            <p:ph type="sldNum" sz="quarter" idx="12"/>
          </p:nvPr>
        </p:nvSpPr>
        <p:spPr/>
        <p:txBody>
          <a:bodyPr/>
          <a:lstStyle/>
          <a:p>
            <a:fld id="{2C307C2F-2AD9-409D-B535-B28DFA11697F}" type="slidenum">
              <a:rPr lang="lt-LT" smtClean="0"/>
              <a:pPr/>
              <a:t>‹#›</a:t>
            </a:fld>
            <a:endParaRPr lang="lt-LT" dirty="0"/>
          </a:p>
        </p:txBody>
      </p:sp>
      <p:sp>
        <p:nvSpPr>
          <p:cNvPr id="9"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lt-LT" smtClean="0"/>
              <a:t>Spustelėję redag. ruoš. pavad. stilių</a:t>
            </a:r>
            <a:endParaRPr lang="en-US" dirty="0"/>
          </a:p>
        </p:txBody>
      </p:sp>
      <p:sp>
        <p:nvSpPr>
          <p:cNvPr id="12" name="Content Placeholder 11"/>
          <p:cNvSpPr>
            <a:spLocks noGrp="1"/>
          </p:cNvSpPr>
          <p:nvPr>
            <p:ph sz="quarter" idx="13"/>
          </p:nvPr>
        </p:nvSpPr>
        <p:spPr>
          <a:xfrm>
            <a:off x="27622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3" name="Content Placeholder 11"/>
          <p:cNvSpPr>
            <a:spLocks noGrp="1"/>
          </p:cNvSpPr>
          <p:nvPr>
            <p:ph sz="quarter" idx="14"/>
          </p:nvPr>
        </p:nvSpPr>
        <p:spPr>
          <a:xfrm>
            <a:off x="461581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7A67FE99-4472-4BBB-91A9-CC356AA157D8}" type="datetimeFigureOut">
              <a:rPr lang="lt-LT" smtClean="0"/>
              <a:pPr/>
              <a:t>2011.11.23</a:t>
            </a:fld>
            <a:endParaRPr lang="lt-LT" dirty="0"/>
          </a:p>
        </p:txBody>
      </p:sp>
      <p:sp>
        <p:nvSpPr>
          <p:cNvPr id="8" name="Footer Placeholder 7"/>
          <p:cNvSpPr>
            <a:spLocks noGrp="1"/>
          </p:cNvSpPr>
          <p:nvPr>
            <p:ph type="ftr" sz="quarter" idx="11"/>
          </p:nvPr>
        </p:nvSpPr>
        <p:spPr/>
        <p:txBody>
          <a:bodyPr/>
          <a:lstStyle/>
          <a:p>
            <a:endParaRPr lang="lt-LT" dirty="0"/>
          </a:p>
        </p:txBody>
      </p:sp>
      <p:sp>
        <p:nvSpPr>
          <p:cNvPr id="9" name="Slide Number Placeholder 8"/>
          <p:cNvSpPr>
            <a:spLocks noGrp="1"/>
          </p:cNvSpPr>
          <p:nvPr>
            <p:ph type="sldNum" sz="quarter" idx="12"/>
          </p:nvPr>
        </p:nvSpPr>
        <p:spPr/>
        <p:txBody>
          <a:bodyPr/>
          <a:lstStyle/>
          <a:p>
            <a:fld id="{2C307C2F-2AD9-409D-B535-B28DFA11697F}" type="slidenum">
              <a:rPr lang="lt-LT" smtClean="0"/>
              <a:pPr/>
              <a:t>‹#›</a:t>
            </a:fld>
            <a:endParaRPr lang="lt-LT" dirty="0"/>
          </a:p>
        </p:txBody>
      </p:sp>
      <p:sp>
        <p:nvSpPr>
          <p:cNvPr id="1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lt-LT" smtClean="0"/>
              <a:t>Spustelėję redag. ruoš. pavad. stilių</a:t>
            </a:r>
            <a:endParaRPr lang="en-US" dirty="0"/>
          </a:p>
        </p:txBody>
      </p:sp>
      <p:sp>
        <p:nvSpPr>
          <p:cNvPr id="14" name="Content Placeholder 11"/>
          <p:cNvSpPr>
            <a:spLocks noGrp="1"/>
          </p:cNvSpPr>
          <p:nvPr>
            <p:ph sz="quarter" idx="13"/>
          </p:nvPr>
        </p:nvSpPr>
        <p:spPr>
          <a:xfrm>
            <a:off x="27622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5" name="Content Placeholder 11"/>
          <p:cNvSpPr>
            <a:spLocks noGrp="1"/>
          </p:cNvSpPr>
          <p:nvPr>
            <p:ph sz="quarter" idx="14"/>
          </p:nvPr>
        </p:nvSpPr>
        <p:spPr>
          <a:xfrm>
            <a:off x="461581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20" name="Text Placeholder 3"/>
          <p:cNvSpPr>
            <a:spLocks noGrp="1"/>
          </p:cNvSpPr>
          <p:nvPr>
            <p:ph type="body" sz="half" idx="2"/>
          </p:nvPr>
        </p:nvSpPr>
        <p:spPr>
          <a:xfrm>
            <a:off x="276225" y="1298448"/>
            <a:ext cx="4248150" cy="509587"/>
          </a:xfrm>
        </p:spPr>
        <p:txBody>
          <a:bodyPr anchor="ctr">
            <a:normAutofit/>
          </a:bodyP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21" name="Text Placeholder 3"/>
          <p:cNvSpPr>
            <a:spLocks noGrp="1"/>
          </p:cNvSpPr>
          <p:nvPr>
            <p:ph type="body" sz="half" idx="15"/>
          </p:nvPr>
        </p:nvSpPr>
        <p:spPr>
          <a:xfrm>
            <a:off x="4615815" y="1298448"/>
            <a:ext cx="4248150" cy="509587"/>
          </a:xfrm>
        </p:spPr>
        <p:txBody>
          <a:bodyPr anchor="ctr">
            <a:normAutofit/>
          </a:bodyP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tx2"/>
                </a:solidFill>
              </a:defRPr>
            </a:lvl1pPr>
          </a:lstStyle>
          <a:p>
            <a:fld id="{7A67FE99-4472-4BBB-91A9-CC356AA157D8}" type="datetimeFigureOut">
              <a:rPr lang="lt-LT" smtClean="0"/>
              <a:pPr/>
              <a:t>2011.11.23</a:t>
            </a:fld>
            <a:endParaRPr lang="lt-LT" dirty="0"/>
          </a:p>
        </p:txBody>
      </p:sp>
      <p:sp>
        <p:nvSpPr>
          <p:cNvPr id="4" name="Footer Placeholder 3"/>
          <p:cNvSpPr>
            <a:spLocks noGrp="1"/>
          </p:cNvSpPr>
          <p:nvPr>
            <p:ph type="ftr" sz="quarter" idx="11"/>
          </p:nvPr>
        </p:nvSpPr>
        <p:spPr/>
        <p:txBody>
          <a:bodyPr/>
          <a:lstStyle/>
          <a:p>
            <a:endParaRPr lang="lt-LT" dirty="0"/>
          </a:p>
        </p:txBody>
      </p:sp>
      <p:sp>
        <p:nvSpPr>
          <p:cNvPr id="5" name="Slide Number Placeholder 4"/>
          <p:cNvSpPr>
            <a:spLocks noGrp="1"/>
          </p:cNvSpPr>
          <p:nvPr>
            <p:ph type="sldNum" sz="quarter" idx="12"/>
          </p:nvPr>
        </p:nvSpPr>
        <p:spPr/>
        <p:txBody>
          <a:bodyPr/>
          <a:lstStyle/>
          <a:p>
            <a:fld id="{2C307C2F-2AD9-409D-B535-B28DFA11697F}" type="slidenum">
              <a:rPr lang="lt-LT" smtClean="0"/>
              <a:pPr/>
              <a:t>‹#›</a:t>
            </a:fld>
            <a:endParaRPr lang="lt-LT" dirty="0"/>
          </a:p>
        </p:txBody>
      </p:sp>
      <p:sp>
        <p:nvSpPr>
          <p:cNvPr id="17"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lt-LT" smtClean="0"/>
              <a:t>Spustelėję redag. ruoš. pavad. stilių</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67FE99-4472-4BBB-91A9-CC356AA157D8}" type="datetimeFigureOut">
              <a:rPr lang="lt-LT" smtClean="0"/>
              <a:pPr/>
              <a:t>2011.11.23</a:t>
            </a:fld>
            <a:endParaRPr lang="lt-LT" dirty="0"/>
          </a:p>
        </p:txBody>
      </p:sp>
      <p:sp>
        <p:nvSpPr>
          <p:cNvPr id="3" name="Footer Placeholder 2"/>
          <p:cNvSpPr>
            <a:spLocks noGrp="1"/>
          </p:cNvSpPr>
          <p:nvPr>
            <p:ph type="ftr" sz="quarter" idx="11"/>
          </p:nvPr>
        </p:nvSpPr>
        <p:spPr/>
        <p:txBody>
          <a:bodyPr/>
          <a:lstStyle/>
          <a:p>
            <a:endParaRPr lang="lt-LT" dirty="0"/>
          </a:p>
        </p:txBody>
      </p:sp>
      <p:sp>
        <p:nvSpPr>
          <p:cNvPr id="4" name="Slide Number Placeholder 3"/>
          <p:cNvSpPr>
            <a:spLocks noGrp="1"/>
          </p:cNvSpPr>
          <p:nvPr>
            <p:ph type="sldNum" sz="quarter" idx="12"/>
          </p:nvPr>
        </p:nvSpPr>
        <p:spPr/>
        <p:txBody>
          <a:bodyPr/>
          <a:lstStyle/>
          <a:p>
            <a:fld id="{2C307C2F-2AD9-409D-B535-B28DFA11697F}" type="slidenum">
              <a:rPr lang="lt-LT" smtClean="0"/>
              <a:pPr/>
              <a:t>‹#›</a:t>
            </a:fld>
            <a:endParaRPr lang="lt-L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8" name="Rectangle 7"/>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7A67FE99-4472-4BBB-91A9-CC356AA157D8}" type="datetimeFigureOut">
              <a:rPr lang="lt-LT" smtClean="0"/>
              <a:pPr/>
              <a:t>2011.11.23</a:t>
            </a:fld>
            <a:endParaRPr lang="lt-LT" dirty="0"/>
          </a:p>
        </p:txBody>
      </p:sp>
      <p:sp>
        <p:nvSpPr>
          <p:cNvPr id="6" name="Footer Placeholder 5"/>
          <p:cNvSpPr>
            <a:spLocks noGrp="1"/>
          </p:cNvSpPr>
          <p:nvPr>
            <p:ph type="ftr" sz="quarter" idx="11"/>
          </p:nvPr>
        </p:nvSpPr>
        <p:spPr/>
        <p:txBody>
          <a:bodyPr/>
          <a:lstStyle/>
          <a:p>
            <a:endParaRPr lang="lt-LT" dirty="0"/>
          </a:p>
        </p:txBody>
      </p:sp>
      <p:sp>
        <p:nvSpPr>
          <p:cNvPr id="7" name="Slide Number Placeholder 6"/>
          <p:cNvSpPr>
            <a:spLocks noGrp="1"/>
          </p:cNvSpPr>
          <p:nvPr>
            <p:ph type="sldNum" sz="quarter" idx="12"/>
          </p:nvPr>
        </p:nvSpPr>
        <p:spPr/>
        <p:txBody>
          <a:bodyPr/>
          <a:lstStyle/>
          <a:p>
            <a:fld id="{2C307C2F-2AD9-409D-B535-B28DFA11697F}" type="slidenum">
              <a:rPr lang="lt-LT" smtClean="0"/>
              <a:pPr/>
              <a:t>‹#›</a:t>
            </a:fld>
            <a:endParaRPr lang="lt-LT" dirty="0"/>
          </a:p>
        </p:txBody>
      </p:sp>
      <p:sp>
        <p:nvSpPr>
          <p:cNvPr id="9" name="Title Placeholder 1"/>
          <p:cNvSpPr>
            <a:spLocks noGrp="1"/>
          </p:cNvSpPr>
          <p:nvPr>
            <p:ph type="title"/>
          </p:nvPr>
        </p:nvSpPr>
        <p:spPr>
          <a:xfrm>
            <a:off x="276225" y="228601"/>
            <a:ext cx="2834640" cy="1298448"/>
          </a:xfrm>
          <a:prstGeom prst="rect">
            <a:avLst/>
          </a:prstGeom>
        </p:spPr>
        <p:txBody>
          <a:bodyPr vert="horz" lIns="91440" tIns="45720" rIns="91440" bIns="45720" rtlCol="0" anchor="b" anchorCtr="0">
            <a:normAutofit/>
          </a:bodyPr>
          <a:lstStyle>
            <a:lvl1pPr>
              <a:defRPr sz="2400">
                <a:solidFill>
                  <a:schemeClr val="bg2"/>
                </a:solidFill>
              </a:defRPr>
            </a:lvl1pPr>
          </a:lstStyle>
          <a:p>
            <a:r>
              <a:rPr lang="lt-LT" smtClean="0"/>
              <a:t>Spustelėję redag. ruoš. pavad. stilių</a:t>
            </a:r>
            <a:endParaRPr lang="en-US" dirty="0"/>
          </a:p>
        </p:txBody>
      </p:sp>
      <p:sp>
        <p:nvSpPr>
          <p:cNvPr id="10" name="Content Placeholder 11"/>
          <p:cNvSpPr>
            <a:spLocks noGrp="1"/>
          </p:cNvSpPr>
          <p:nvPr>
            <p:ph sz="quarter" idx="14"/>
          </p:nvPr>
        </p:nvSpPr>
        <p:spPr>
          <a:xfrm>
            <a:off x="3775935" y="533400"/>
            <a:ext cx="5063266" cy="5702808"/>
          </a:xfrm>
        </p:spPr>
        <p:txBody>
          <a:bodyPr>
            <a:normAutofit/>
          </a:bodyPr>
          <a:lstStyle>
            <a:lvl1pPr>
              <a:defRPr sz="2000"/>
            </a:lvl1pPr>
            <a:lvl2pPr>
              <a:defRPr sz="1800"/>
            </a:lvl2pPr>
            <a:lvl3pPr>
              <a:defRPr sz="1600"/>
            </a:lvl3pPr>
            <a:lvl4pPr>
              <a:defRPr sz="1600"/>
            </a:lvl4pPr>
            <a:lvl5pPr>
              <a:defRPr sz="16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1" name="Text Placeholder 3"/>
          <p:cNvSpPr>
            <a:spLocks noGrp="1"/>
          </p:cNvSpPr>
          <p:nvPr>
            <p:ph type="body" sz="half" idx="2"/>
          </p:nvPr>
        </p:nvSpPr>
        <p:spPr>
          <a:xfrm>
            <a:off x="276224" y="1539240"/>
            <a:ext cx="2834640" cy="4709160"/>
          </a:xfrm>
        </p:spPr>
        <p:txBody>
          <a:bodyPr>
            <a:normAutofit/>
          </a:bodyPr>
          <a:lstStyle>
            <a:lvl1pPr marL="0" indent="0">
              <a:buNone/>
              <a:defRPr lang="en-US" sz="1600" b="0" i="0" kern="1200" cap="none" spc="30" baseline="0" dirty="0" smtClean="0">
                <a:solidFill>
                  <a:schemeClr val="bg2"/>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600"/>
              </a:spcBef>
              <a:spcAft>
                <a:spcPts val="0"/>
              </a:spcAft>
              <a:buClr>
                <a:schemeClr val="accent1"/>
              </a:buClr>
              <a:buFont typeface="Arial" pitchFamily="34" charset="0"/>
              <a:buNone/>
            </a:pPr>
            <a:r>
              <a:rPr lang="lt-LT" smtClean="0"/>
              <a:t>Spustelėję redag. ruoš. teksto stilių</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13" name="Rectangle 12"/>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3409950" y="0"/>
            <a:ext cx="5734050" cy="685800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dirty="0" smtClean="0"/>
              <a:t>Spustelėkite </a:t>
            </a:r>
            <a:r>
              <a:rPr lang="lt-LT" dirty="0" err="1" smtClean="0"/>
              <a:t>piktogr</a:t>
            </a:r>
            <a:r>
              <a:rPr lang="lt-LT" dirty="0" smtClean="0"/>
              <a:t>. norėdami įtraukti </a:t>
            </a:r>
            <a:r>
              <a:rPr lang="lt-LT" dirty="0" err="1" smtClean="0"/>
              <a:t>pav</a:t>
            </a:r>
            <a:r>
              <a:rPr lang="lt-LT" dirty="0" smtClean="0"/>
              <a:t>.</a:t>
            </a: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7A67FE99-4472-4BBB-91A9-CC356AA157D8}" type="datetimeFigureOut">
              <a:rPr lang="lt-LT" smtClean="0"/>
              <a:pPr/>
              <a:t>2011.11.23</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2C307C2F-2AD9-409D-B535-B28DFA11697F}" type="slidenum">
              <a:rPr lang="lt-LT" smtClean="0"/>
              <a:pPr/>
              <a:t>‹#›</a:t>
            </a:fld>
            <a:endParaRPr lang="lt-LT"/>
          </a:p>
        </p:txBody>
      </p:sp>
      <p:sp>
        <p:nvSpPr>
          <p:cNvPr id="21" name="Title Placeholder 1"/>
          <p:cNvSpPr>
            <a:spLocks noGrp="1"/>
          </p:cNvSpPr>
          <p:nvPr>
            <p:ph type="title"/>
          </p:nvPr>
        </p:nvSpPr>
        <p:spPr>
          <a:xfrm>
            <a:off x="276224" y="228600"/>
            <a:ext cx="2834640" cy="1295399"/>
          </a:xfrm>
          <a:prstGeom prst="rect">
            <a:avLst/>
          </a:prstGeom>
        </p:spPr>
        <p:txBody>
          <a:bodyPr vert="horz" lIns="91440" tIns="45720" rIns="91440" bIns="45720" rtlCol="0" anchor="b" anchorCtr="0">
            <a:normAutofit/>
          </a:bodyPr>
          <a:lstStyle>
            <a:lvl1pPr>
              <a:defRPr sz="2400">
                <a:solidFill>
                  <a:schemeClr val="bg2"/>
                </a:solidFill>
              </a:defRPr>
            </a:lvl1pPr>
          </a:lstStyle>
          <a:p>
            <a:r>
              <a:rPr lang="lt-LT" smtClean="0"/>
              <a:t>Spustelėję redag. ruoš. pavad. stilių</a:t>
            </a:r>
            <a:endParaRPr lang="en-US" dirty="0"/>
          </a:p>
        </p:txBody>
      </p:sp>
      <p:sp>
        <p:nvSpPr>
          <p:cNvPr id="25" name="Text Placeholder 24"/>
          <p:cNvSpPr>
            <a:spLocks noGrp="1"/>
          </p:cNvSpPr>
          <p:nvPr>
            <p:ph type="body" sz="quarter" idx="13"/>
          </p:nvPr>
        </p:nvSpPr>
        <p:spPr>
          <a:xfrm>
            <a:off x="274320" y="1536192"/>
            <a:ext cx="2834640" cy="4712208"/>
          </a:xfrm>
        </p:spPr>
        <p:txBody>
          <a:bodyPr>
            <a:normAutofit/>
          </a:bodyPr>
          <a:lstStyle>
            <a:lvl1pPr marL="0" indent="0">
              <a:buNone/>
              <a:defRPr sz="1600">
                <a:solidFill>
                  <a:schemeClr val="bg2"/>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lt-LT" smtClean="0"/>
              <a:t>Spustelėję redag. ruoš. teksto stilių</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7A67FE99-4472-4BBB-91A9-CC356AA157D8}" type="datetimeFigureOut">
              <a:rPr lang="lt-LT" smtClean="0"/>
              <a:pPr/>
              <a:t>2011.11.23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C307C2F-2AD9-409D-B535-B28DFA11697F}"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7A67FE99-4472-4BBB-91A9-CC356AA157D8}" type="datetimeFigureOut">
              <a:rPr lang="lt-LT" smtClean="0"/>
              <a:pPr/>
              <a:t>2011.11.23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C307C2F-2AD9-409D-B535-B28DFA11697F}"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276225" y="1295400"/>
            <a:ext cx="8591550" cy="4933949"/>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a:defRPr sz="1050" b="1">
                <a:solidFill>
                  <a:schemeClr val="tx2"/>
                </a:solidFill>
              </a:defRPr>
            </a:lvl1pPr>
          </a:lstStyle>
          <a:p>
            <a:fld id="{7A67FE99-4472-4BBB-91A9-CC356AA157D8}" type="datetimeFigureOut">
              <a:rPr lang="lt-LT" smtClean="0"/>
              <a:pPr/>
              <a:t>2011.11.23</a:t>
            </a:fld>
            <a:endParaRPr lang="lt-LT" dirty="0"/>
          </a:p>
        </p:txBody>
      </p:sp>
      <p:sp>
        <p:nvSpPr>
          <p:cNvPr id="5" name="Footer Placeholder 4"/>
          <p:cNvSpPr>
            <a:spLocks noGrp="1"/>
          </p:cNvSpPr>
          <p:nvPr>
            <p:ph type="ftr" sz="quarter" idx="3"/>
          </p:nvPr>
        </p:nvSpPr>
        <p:spPr>
          <a:xfrm>
            <a:off x="3743324" y="6429375"/>
            <a:ext cx="4086225" cy="292100"/>
          </a:xfrm>
          <a:prstGeom prst="rect">
            <a:avLst/>
          </a:prstGeom>
        </p:spPr>
        <p:txBody>
          <a:bodyPr vert="horz" lIns="91440" tIns="45720" rIns="91440" bIns="45720" rtlCol="0" anchor="ctr">
            <a:normAutofit/>
          </a:bodyPr>
          <a:lstStyle>
            <a:lvl1pPr algn="l">
              <a:defRPr sz="1050" b="1">
                <a:solidFill>
                  <a:schemeClr val="tx2"/>
                </a:solidFill>
              </a:defRPr>
            </a:lvl1pPr>
          </a:lstStyle>
          <a:p>
            <a:endParaRPr lang="lt-LT" dirty="0"/>
          </a:p>
        </p:txBody>
      </p:sp>
      <p:sp>
        <p:nvSpPr>
          <p:cNvPr id="6" name="Slide Number Placeholder 5"/>
          <p:cNvSpPr>
            <a:spLocks noGrp="1"/>
          </p:cNvSpPr>
          <p:nvPr>
            <p:ph type="sldNum" sz="quarter" idx="4"/>
          </p:nvPr>
        </p:nvSpPr>
        <p:spPr>
          <a:xfrm>
            <a:off x="7991475" y="6429375"/>
            <a:ext cx="876300" cy="292100"/>
          </a:xfrm>
          <a:prstGeom prst="rect">
            <a:avLst/>
          </a:prstGeom>
        </p:spPr>
        <p:txBody>
          <a:bodyPr vert="horz" lIns="91440" tIns="45720" rIns="91440" bIns="45720" rtlCol="0" anchor="ctr">
            <a:normAutofit/>
          </a:bodyPr>
          <a:lstStyle>
            <a:lvl1pPr algn="r">
              <a:defRPr sz="1600" b="1">
                <a:solidFill>
                  <a:schemeClr val="tx2"/>
                </a:solidFill>
              </a:defRPr>
            </a:lvl1pPr>
          </a:lstStyle>
          <a:p>
            <a:fld id="{2C307C2F-2AD9-409D-B535-B28DFA11697F}" type="slidenum">
              <a:rPr lang="lt-LT" smtClean="0"/>
              <a:pPr/>
              <a:t>‹#›</a:t>
            </a:fld>
            <a:endParaRPr lang="lt-LT" dirty="0"/>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p:titleStyle>
    <p:body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inis pavadinimas 2"/>
          <p:cNvSpPr>
            <a:spLocks noGrp="1"/>
          </p:cNvSpPr>
          <p:nvPr>
            <p:ph type="subTitle" idx="1"/>
          </p:nvPr>
        </p:nvSpPr>
        <p:spPr>
          <a:xfrm>
            <a:off x="3635896" y="4941168"/>
            <a:ext cx="5120640" cy="1581150"/>
          </a:xfrm>
        </p:spPr>
        <p:txBody>
          <a:bodyPr>
            <a:normAutofit fontScale="55000" lnSpcReduction="20000"/>
          </a:bodyPr>
          <a:lstStyle/>
          <a:p>
            <a:endParaRPr lang="lt-LT" dirty="0" smtClean="0"/>
          </a:p>
          <a:p>
            <a:endParaRPr lang="lt-LT" dirty="0"/>
          </a:p>
          <a:p>
            <a:endParaRPr lang="lt-LT" dirty="0" smtClean="0"/>
          </a:p>
          <a:p>
            <a:endParaRPr lang="lt-LT" dirty="0"/>
          </a:p>
          <a:p>
            <a:endParaRPr lang="lt-LT" dirty="0" smtClean="0"/>
          </a:p>
          <a:p>
            <a:r>
              <a:rPr lang="lt-LT" dirty="0" smtClean="0"/>
              <a:t>Darbą atliko Gabrielė </a:t>
            </a:r>
            <a:r>
              <a:rPr lang="lt-LT" dirty="0" err="1" smtClean="0"/>
              <a:t>Ugintaitė</a:t>
            </a:r>
            <a:r>
              <a:rPr lang="lt-LT" dirty="0" smtClean="0"/>
              <a:t>, </a:t>
            </a:r>
            <a:r>
              <a:rPr lang="lt-LT" dirty="0" smtClean="0"/>
              <a:t>IV </a:t>
            </a:r>
            <a:r>
              <a:rPr lang="lt-LT" dirty="0" smtClean="0"/>
              <a:t>ga, 2011 m. lapkritis</a:t>
            </a:r>
            <a:endParaRPr lang="lt-LT" dirty="0"/>
          </a:p>
        </p:txBody>
      </p:sp>
      <p:sp>
        <p:nvSpPr>
          <p:cNvPr id="2" name="Antraštė 1"/>
          <p:cNvSpPr>
            <a:spLocks noGrp="1"/>
          </p:cNvSpPr>
          <p:nvPr>
            <p:ph type="title"/>
          </p:nvPr>
        </p:nvSpPr>
        <p:spPr>
          <a:xfrm>
            <a:off x="3635896" y="3717032"/>
            <a:ext cx="4013200" cy="599440"/>
          </a:xfrm>
        </p:spPr>
        <p:txBody>
          <a:bodyPr>
            <a:noAutofit/>
          </a:bodyPr>
          <a:lstStyle/>
          <a:p>
            <a:r>
              <a:rPr lang="lt-LT" sz="4400" dirty="0" smtClean="0"/>
              <a:t/>
            </a:r>
            <a:br>
              <a:rPr lang="lt-LT" sz="4400" dirty="0" smtClean="0"/>
            </a:br>
            <a:r>
              <a:rPr lang="lt-LT" sz="4400" dirty="0"/>
              <a:t/>
            </a:r>
            <a:br>
              <a:rPr lang="lt-LT" sz="4400" dirty="0"/>
            </a:br>
            <a:r>
              <a:rPr lang="lt-LT" sz="4400" dirty="0" smtClean="0"/>
              <a:t/>
            </a:r>
            <a:br>
              <a:rPr lang="lt-LT" sz="4400" dirty="0" smtClean="0"/>
            </a:br>
            <a:r>
              <a:rPr lang="lt-LT" sz="4400" dirty="0"/>
              <a:t/>
            </a:r>
            <a:br>
              <a:rPr lang="lt-LT" sz="4400" dirty="0"/>
            </a:br>
            <a:r>
              <a:rPr lang="lt-LT" sz="4400" dirty="0" smtClean="0"/>
              <a:t/>
            </a:r>
            <a:br>
              <a:rPr lang="lt-LT" sz="4400" dirty="0" smtClean="0"/>
            </a:br>
            <a:r>
              <a:rPr lang="lt-LT" sz="4400" dirty="0"/>
              <a:t/>
            </a:r>
            <a:br>
              <a:rPr lang="lt-LT" sz="4400" dirty="0"/>
            </a:br>
            <a:r>
              <a:rPr lang="lt-LT" sz="4400" dirty="0" smtClean="0"/>
              <a:t/>
            </a:r>
            <a:br>
              <a:rPr lang="lt-LT" sz="4400" dirty="0" smtClean="0"/>
            </a:br>
            <a:r>
              <a:rPr lang="lt-LT" sz="4400" dirty="0"/>
              <a:t/>
            </a:r>
            <a:br>
              <a:rPr lang="lt-LT" sz="4400" dirty="0"/>
            </a:br>
            <a:r>
              <a:rPr lang="lt-LT" sz="4400" dirty="0" smtClean="0"/>
              <a:t/>
            </a:r>
            <a:br>
              <a:rPr lang="lt-LT" sz="4400" dirty="0" smtClean="0"/>
            </a:br>
            <a:r>
              <a:rPr lang="lt-LT" sz="4400" dirty="0" smtClean="0"/>
              <a:t>Johanas Volfgangas  </a:t>
            </a:r>
            <a:r>
              <a:rPr lang="lt-LT" sz="4400" dirty="0" err="1" smtClean="0"/>
              <a:t>gėtė</a:t>
            </a:r>
            <a:r>
              <a:rPr lang="lt-LT" sz="4400" dirty="0" smtClean="0"/>
              <a:t/>
            </a:r>
            <a:br>
              <a:rPr lang="lt-LT" sz="4400" dirty="0" smtClean="0"/>
            </a:br>
            <a:r>
              <a:rPr lang="lt-LT" sz="4400" dirty="0" smtClean="0"/>
              <a:t>“Faustas“</a:t>
            </a:r>
            <a:br>
              <a:rPr lang="lt-LT" sz="4400" dirty="0" smtClean="0"/>
            </a:br>
            <a:r>
              <a:rPr lang="lt-LT" sz="3600" dirty="0" smtClean="0"/>
              <a:t>1831m.</a:t>
            </a:r>
            <a:endParaRPr lang="lt-LT" sz="4400" dirty="0"/>
          </a:p>
        </p:txBody>
      </p:sp>
    </p:spTree>
    <p:extLst>
      <p:ext uri="{BB962C8B-B14F-4D97-AF65-F5344CB8AC3E}">
        <p14:creationId xmlns:p14="http://schemas.microsoft.com/office/powerpoint/2010/main" xmlns="" val="500667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sz="quarter" idx="13"/>
          </p:nvPr>
        </p:nvSpPr>
        <p:spPr>
          <a:xfrm>
            <a:off x="251520" y="620688"/>
            <a:ext cx="8595360" cy="4937760"/>
          </a:xfrm>
        </p:spPr>
        <p:txBody>
          <a:bodyPr/>
          <a:lstStyle/>
          <a:p>
            <a:pPr marL="0" indent="0">
              <a:buNone/>
            </a:pPr>
            <a:r>
              <a:rPr lang="lt-LT" sz="4400" b="1" dirty="0" smtClean="0"/>
              <a:t>Asmenybė</a:t>
            </a:r>
          </a:p>
          <a:p>
            <a:pPr marL="0" indent="0">
              <a:buNone/>
            </a:pPr>
            <a:endParaRPr lang="lt-LT" sz="2800" dirty="0" smtClean="0"/>
          </a:p>
          <a:p>
            <a:pPr marL="0" indent="0">
              <a:buNone/>
            </a:pPr>
            <a:r>
              <a:rPr lang="lt-LT" sz="2800" dirty="0" smtClean="0"/>
              <a:t>Johanas </a:t>
            </a:r>
            <a:r>
              <a:rPr lang="lt-LT" sz="2800" dirty="0" err="1" smtClean="0"/>
              <a:t>Volgangas</a:t>
            </a:r>
            <a:r>
              <a:rPr lang="lt-LT" sz="2800" dirty="0" smtClean="0"/>
              <a:t> </a:t>
            </a:r>
            <a:r>
              <a:rPr lang="lt-LT" sz="2800" dirty="0"/>
              <a:t>Gėtė </a:t>
            </a:r>
            <a:r>
              <a:rPr lang="lt-LT" dirty="0" smtClean="0"/>
              <a:t>– vienas</a:t>
            </a:r>
          </a:p>
          <a:p>
            <a:pPr marL="0" indent="0">
              <a:buNone/>
            </a:pPr>
            <a:r>
              <a:rPr lang="lt-LT" dirty="0" smtClean="0"/>
              <a:t> </a:t>
            </a:r>
            <a:r>
              <a:rPr lang="lt-LT" dirty="0"/>
              <a:t>žymiausių </a:t>
            </a:r>
            <a:r>
              <a:rPr lang="lt-LT" dirty="0" smtClean="0"/>
              <a:t>vokiečių </a:t>
            </a:r>
            <a:r>
              <a:rPr lang="lt-LT" dirty="0"/>
              <a:t>rašytojų, </a:t>
            </a:r>
            <a:r>
              <a:rPr lang="lt-LT" dirty="0" smtClean="0"/>
              <a:t>vokiečių</a:t>
            </a:r>
          </a:p>
          <a:p>
            <a:pPr marL="0" indent="0">
              <a:buNone/>
            </a:pPr>
            <a:r>
              <a:rPr lang="lt-LT" dirty="0" smtClean="0"/>
              <a:t> literatūros klasikas</a:t>
            </a:r>
            <a:r>
              <a:rPr lang="lt-LT" dirty="0"/>
              <a:t>. J.V. Gėtė rašė nuo </a:t>
            </a:r>
            <a:endParaRPr lang="lt-LT" dirty="0" smtClean="0"/>
          </a:p>
          <a:p>
            <a:pPr marL="0" indent="0">
              <a:buNone/>
            </a:pPr>
            <a:r>
              <a:rPr lang="lt-LT" dirty="0"/>
              <a:t>a</a:t>
            </a:r>
            <a:r>
              <a:rPr lang="lt-LT" dirty="0" smtClean="0"/>
              <a:t>nkstyvos jaunystės </a:t>
            </a:r>
            <a:r>
              <a:rPr lang="lt-LT" dirty="0"/>
              <a:t>iki gilios senatvės – </a:t>
            </a:r>
            <a:endParaRPr lang="lt-LT" dirty="0" smtClean="0"/>
          </a:p>
          <a:p>
            <a:pPr marL="0" indent="0">
              <a:buNone/>
            </a:pPr>
            <a:r>
              <a:rPr lang="lt-LT" dirty="0" smtClean="0"/>
              <a:t>nepaprastai </a:t>
            </a:r>
            <a:r>
              <a:rPr lang="lt-LT" dirty="0"/>
              <a:t>lengvai ir daug, bet </a:t>
            </a:r>
            <a:endParaRPr lang="lt-LT" dirty="0" smtClean="0"/>
          </a:p>
          <a:p>
            <a:pPr marL="0" indent="0">
              <a:buNone/>
            </a:pPr>
            <a:r>
              <a:rPr lang="lt-LT" dirty="0" smtClean="0"/>
              <a:t>nesistemingai</a:t>
            </a:r>
            <a:r>
              <a:rPr lang="lt-LT" dirty="0"/>
              <a:t>, užmesdamas </a:t>
            </a:r>
            <a:r>
              <a:rPr lang="lt-LT" dirty="0" smtClean="0"/>
              <a:t>kūrinius</a:t>
            </a:r>
          </a:p>
          <a:p>
            <a:pPr marL="0" indent="0">
              <a:buNone/>
            </a:pPr>
            <a:r>
              <a:rPr lang="lt-LT" dirty="0" smtClean="0"/>
              <a:t> </a:t>
            </a:r>
            <a:r>
              <a:rPr lang="lt-LT" dirty="0"/>
              <a:t>dešimčiai - dvidešimčiai metų, </a:t>
            </a:r>
            <a:r>
              <a:rPr lang="lt-LT" dirty="0" smtClean="0"/>
              <a:t>juos</a:t>
            </a:r>
          </a:p>
          <a:p>
            <a:pPr marL="0" indent="0">
              <a:buNone/>
            </a:pPr>
            <a:r>
              <a:rPr lang="lt-LT" dirty="0" smtClean="0"/>
              <a:t> perdirbinėdamas.</a:t>
            </a:r>
            <a:endParaRPr lang="lt-LT"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230122" y="476672"/>
            <a:ext cx="3744416" cy="51845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28185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a:xfrm>
            <a:off x="4211960" y="5085184"/>
            <a:ext cx="8591550" cy="1066800"/>
          </a:xfrm>
        </p:spPr>
        <p:txBody>
          <a:bodyPr>
            <a:normAutofit/>
          </a:bodyPr>
          <a:lstStyle/>
          <a:p>
            <a:r>
              <a:rPr lang="de-DE" sz="2000" dirty="0"/>
              <a:t>J. V. </a:t>
            </a:r>
            <a:r>
              <a:rPr lang="de-DE" sz="2000" dirty="0" err="1"/>
              <a:t>Gėtės</a:t>
            </a:r>
            <a:r>
              <a:rPr lang="de-DE" sz="2000" dirty="0"/>
              <a:t> </a:t>
            </a:r>
            <a:r>
              <a:rPr lang="de-DE" sz="2000" dirty="0" err="1"/>
              <a:t>paminklas</a:t>
            </a:r>
            <a:r>
              <a:rPr lang="de-DE" sz="2000" dirty="0"/>
              <a:t> </a:t>
            </a:r>
            <a:r>
              <a:rPr lang="de-DE" sz="2000" dirty="0" err="1"/>
              <a:t>Frankfurte</a:t>
            </a:r>
            <a:r>
              <a:rPr lang="de-DE" sz="2000" dirty="0"/>
              <a:t> </a:t>
            </a:r>
            <a:r>
              <a:rPr lang="de-DE" sz="2000" dirty="0" err="1"/>
              <a:t>prie</a:t>
            </a:r>
            <a:r>
              <a:rPr lang="de-DE" sz="2000" dirty="0"/>
              <a:t> </a:t>
            </a:r>
            <a:r>
              <a:rPr lang="de-DE" sz="2000" dirty="0" err="1"/>
              <a:t>Maino</a:t>
            </a:r>
            <a:endParaRPr lang="lt-LT" sz="2000" dirty="0"/>
          </a:p>
        </p:txBody>
      </p:sp>
      <p:sp>
        <p:nvSpPr>
          <p:cNvPr id="3" name="Turinio vietos rezervavimo ženklas 2"/>
          <p:cNvSpPr>
            <a:spLocks noGrp="1"/>
          </p:cNvSpPr>
          <p:nvPr>
            <p:ph sz="quarter" idx="4294967295"/>
          </p:nvPr>
        </p:nvSpPr>
        <p:spPr>
          <a:xfrm>
            <a:off x="179512" y="836712"/>
            <a:ext cx="8594725" cy="4938713"/>
          </a:xfrm>
        </p:spPr>
        <p:txBody>
          <a:bodyPr>
            <a:normAutofit fontScale="92500" lnSpcReduction="20000"/>
          </a:bodyPr>
          <a:lstStyle/>
          <a:p>
            <a:pPr marL="0" indent="0">
              <a:buNone/>
            </a:pPr>
            <a:r>
              <a:rPr lang="lt-LT" dirty="0" smtClean="0"/>
              <a:t> </a:t>
            </a:r>
            <a:r>
              <a:rPr lang="lt-LT" sz="2600" dirty="0"/>
              <a:t>Kaip tikras </a:t>
            </a:r>
            <a:r>
              <a:rPr lang="lt-LT" sz="2600" dirty="0" smtClean="0"/>
              <a:t>Švietimo epochos </a:t>
            </a:r>
          </a:p>
          <a:p>
            <a:pPr marL="0" indent="0">
              <a:buNone/>
            </a:pPr>
            <a:r>
              <a:rPr lang="lt-LT" sz="2600" dirty="0" smtClean="0"/>
              <a:t>žmogus</a:t>
            </a:r>
            <a:r>
              <a:rPr lang="lt-LT" sz="2600" dirty="0"/>
              <a:t>, J.V. Gėtė </a:t>
            </a:r>
            <a:r>
              <a:rPr lang="lt-LT" sz="2600" dirty="0" smtClean="0"/>
              <a:t>jautėsi  laisvas</a:t>
            </a:r>
            <a:r>
              <a:rPr lang="lt-LT" sz="2600" dirty="0"/>
              <a:t>, </a:t>
            </a:r>
            <a:endParaRPr lang="lt-LT" sz="2600" dirty="0" smtClean="0"/>
          </a:p>
          <a:p>
            <a:pPr marL="0" indent="0">
              <a:buNone/>
            </a:pPr>
            <a:r>
              <a:rPr lang="lt-LT" sz="2600" dirty="0" smtClean="0"/>
              <a:t>kūrybingas</a:t>
            </a:r>
            <a:r>
              <a:rPr lang="lt-LT" sz="2600" dirty="0"/>
              <a:t>, turintis laiko ir </a:t>
            </a:r>
            <a:r>
              <a:rPr lang="lt-LT" sz="2600" dirty="0" smtClean="0"/>
              <a:t>išteklių</a:t>
            </a:r>
          </a:p>
          <a:p>
            <a:pPr marL="0" indent="0">
              <a:buNone/>
            </a:pPr>
            <a:r>
              <a:rPr lang="lt-LT" sz="2600" dirty="0" smtClean="0"/>
              <a:t> </a:t>
            </a:r>
            <a:r>
              <a:rPr lang="lt-LT" sz="2600" dirty="0"/>
              <a:t>lavintis, domėtis visomis </a:t>
            </a:r>
            <a:r>
              <a:rPr lang="lt-LT" sz="2600" dirty="0" smtClean="0"/>
              <a:t>sritimis. </a:t>
            </a:r>
          </a:p>
          <a:p>
            <a:pPr marL="0" indent="0">
              <a:buNone/>
            </a:pPr>
            <a:r>
              <a:rPr lang="lt-LT" sz="2600" dirty="0" smtClean="0"/>
              <a:t>Rašytojas </a:t>
            </a:r>
            <a:r>
              <a:rPr lang="lt-LT" sz="2600" dirty="0"/>
              <a:t>kūrė madingų </a:t>
            </a:r>
            <a:r>
              <a:rPr lang="lt-LT" sz="2600" dirty="0" smtClean="0"/>
              <a:t>žanrų</a:t>
            </a:r>
          </a:p>
          <a:p>
            <a:pPr marL="0" indent="0">
              <a:buNone/>
            </a:pPr>
            <a:r>
              <a:rPr lang="lt-LT" sz="2600" dirty="0" smtClean="0"/>
              <a:t> </a:t>
            </a:r>
            <a:r>
              <a:rPr lang="lt-LT" sz="2600" dirty="0"/>
              <a:t>kūrinius, kuriuose atspindėjo </a:t>
            </a:r>
            <a:endParaRPr lang="lt-LT" sz="2600" dirty="0" smtClean="0"/>
          </a:p>
          <a:p>
            <a:pPr marL="0" indent="0">
              <a:buNone/>
            </a:pPr>
            <a:r>
              <a:rPr lang="lt-LT" sz="2600" dirty="0" smtClean="0"/>
              <a:t>populiarios </a:t>
            </a:r>
            <a:r>
              <a:rPr lang="lt-LT" sz="2600" dirty="0"/>
              <a:t>tų laikų temos. Į </a:t>
            </a:r>
            <a:r>
              <a:rPr lang="lt-LT" sz="2600" dirty="0" smtClean="0"/>
              <a:t>kūrinius</a:t>
            </a:r>
          </a:p>
          <a:p>
            <a:pPr marL="0" indent="0">
              <a:buNone/>
            </a:pPr>
            <a:r>
              <a:rPr lang="lt-LT" sz="2600" dirty="0" smtClean="0"/>
              <a:t> </a:t>
            </a:r>
            <a:r>
              <a:rPr lang="lt-LT" sz="2600" dirty="0"/>
              <a:t>įtraukdavo gautus laiškus, veikėjus </a:t>
            </a:r>
            <a:endParaRPr lang="lt-LT" sz="2600" dirty="0" smtClean="0"/>
          </a:p>
          <a:p>
            <a:pPr marL="0" indent="0">
              <a:buNone/>
            </a:pPr>
            <a:r>
              <a:rPr lang="lt-LT" sz="2600" dirty="0" smtClean="0"/>
              <a:t>pavadindavo </a:t>
            </a:r>
            <a:r>
              <a:rPr lang="lt-LT" sz="2600" dirty="0"/>
              <a:t>draugų vardais</a:t>
            </a:r>
            <a:r>
              <a:rPr lang="lt-LT" sz="2600" dirty="0" smtClean="0"/>
              <a:t>.</a:t>
            </a:r>
          </a:p>
          <a:p>
            <a:pPr marL="0" indent="0">
              <a:buNone/>
            </a:pPr>
            <a:r>
              <a:rPr lang="lt-LT" sz="2600" dirty="0" smtClean="0"/>
              <a:t> </a:t>
            </a:r>
            <a:r>
              <a:rPr lang="lt-LT" sz="2600" dirty="0"/>
              <a:t>Kūrybos neskyrė nuo gyvenimo</a:t>
            </a:r>
            <a:r>
              <a:rPr lang="lt-LT" sz="2600" dirty="0" smtClean="0"/>
              <a:t>,</a:t>
            </a:r>
          </a:p>
          <a:p>
            <a:pPr marL="0" indent="0">
              <a:buNone/>
            </a:pPr>
            <a:r>
              <a:rPr lang="lt-LT" sz="2600" dirty="0" smtClean="0"/>
              <a:t> </a:t>
            </a:r>
            <a:r>
              <a:rPr lang="lt-LT" sz="2600" dirty="0"/>
              <a:t>kūriniai itin </a:t>
            </a:r>
            <a:r>
              <a:rPr lang="lt-LT" sz="2600" dirty="0" err="1" smtClean="0"/>
              <a:t>biografiški</a:t>
            </a:r>
            <a:r>
              <a:rPr lang="lt-LT" sz="2600" dirty="0" smtClean="0"/>
              <a:t>, </a:t>
            </a:r>
            <a:r>
              <a:rPr lang="lt-LT" sz="2600" dirty="0"/>
              <a:t>tai </a:t>
            </a:r>
            <a:r>
              <a:rPr lang="lt-LT" sz="2600" dirty="0" smtClean="0"/>
              <a:t>tiesiog</a:t>
            </a:r>
          </a:p>
          <a:p>
            <a:pPr marL="0" indent="0">
              <a:buNone/>
            </a:pPr>
            <a:r>
              <a:rPr lang="lt-LT" sz="2600" dirty="0" smtClean="0"/>
              <a:t> </a:t>
            </a:r>
            <a:r>
              <a:rPr lang="lt-LT" sz="2600" dirty="0"/>
              <a:t>gyvenimo stebėjimai ir užrašai</a:t>
            </a:r>
            <a:r>
              <a:rPr lang="lt-LT" sz="2600" dirty="0" smtClean="0"/>
              <a:t>.</a:t>
            </a:r>
            <a:endParaRPr lang="lt-LT" sz="2600" dirty="0"/>
          </a:p>
          <a:p>
            <a:pPr marL="0" indent="0">
              <a:buNone/>
            </a:pPr>
            <a:r>
              <a:rPr lang="lt-LT" sz="2600" dirty="0"/>
              <a:t> </a:t>
            </a:r>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207677" y="836712"/>
            <a:ext cx="3168352" cy="47366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11120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ntraštė 4"/>
          <p:cNvSpPr>
            <a:spLocks noGrp="1"/>
          </p:cNvSpPr>
          <p:nvPr>
            <p:ph type="title"/>
          </p:nvPr>
        </p:nvSpPr>
        <p:spPr/>
        <p:txBody>
          <a:bodyPr>
            <a:normAutofit/>
          </a:bodyPr>
          <a:lstStyle/>
          <a:p>
            <a:r>
              <a:rPr lang="lt-LT" sz="4800" b="1" dirty="0" smtClean="0"/>
              <a:t>Pavadinimas </a:t>
            </a:r>
            <a:endParaRPr lang="lt-LT" sz="4800" b="1" dirty="0"/>
          </a:p>
        </p:txBody>
      </p:sp>
      <p:sp>
        <p:nvSpPr>
          <p:cNvPr id="3" name="Turinio vietos rezervavimo ženklas 2"/>
          <p:cNvSpPr>
            <a:spLocks noGrp="1"/>
          </p:cNvSpPr>
          <p:nvPr>
            <p:ph type="subTitle" idx="4294967295"/>
          </p:nvPr>
        </p:nvSpPr>
        <p:spPr>
          <a:xfrm>
            <a:off x="611560" y="1412776"/>
            <a:ext cx="7848872" cy="4968552"/>
          </a:xfrm>
        </p:spPr>
        <p:txBody>
          <a:bodyPr>
            <a:noAutofit/>
          </a:bodyPr>
          <a:lstStyle/>
          <a:p>
            <a:pPr marL="0" indent="0">
              <a:buNone/>
            </a:pPr>
            <a:r>
              <a:rPr lang="lt-LT" sz="2800" dirty="0"/>
              <a:t>„Faustas" - viso </a:t>
            </a:r>
            <a:r>
              <a:rPr lang="lt-LT" sz="2800" dirty="0" smtClean="0"/>
              <a:t>gyvenimo</a:t>
            </a:r>
          </a:p>
          <a:p>
            <a:pPr marL="0" indent="0">
              <a:buNone/>
            </a:pPr>
            <a:r>
              <a:rPr lang="lt-LT" sz="2800" dirty="0" smtClean="0"/>
              <a:t> </a:t>
            </a:r>
            <a:r>
              <a:rPr lang="lt-LT" sz="2800" dirty="0"/>
              <a:t>knyga, rašyta </a:t>
            </a:r>
            <a:r>
              <a:rPr lang="lt-LT" sz="2800" dirty="0" smtClean="0"/>
              <a:t>įvairiausiais</a:t>
            </a:r>
          </a:p>
          <a:p>
            <a:pPr marL="0" indent="0">
              <a:buNone/>
            </a:pPr>
            <a:r>
              <a:rPr lang="lt-LT" sz="2800" dirty="0" smtClean="0"/>
              <a:t> </a:t>
            </a:r>
            <a:r>
              <a:rPr lang="lt-LT" sz="2800" dirty="0"/>
              <a:t>gyvenimo laikotarpiais, </a:t>
            </a:r>
            <a:endParaRPr lang="lt-LT" sz="2800" dirty="0" smtClean="0"/>
          </a:p>
          <a:p>
            <a:pPr marL="0" indent="0">
              <a:buNone/>
            </a:pPr>
            <a:r>
              <a:rPr lang="lt-LT" sz="2800" dirty="0" smtClean="0"/>
              <a:t>sudurstyta </a:t>
            </a:r>
            <a:r>
              <a:rPr lang="lt-LT" sz="2800" dirty="0"/>
              <a:t>iš </a:t>
            </a:r>
            <a:r>
              <a:rPr lang="lt-LT" sz="2800" dirty="0" smtClean="0"/>
              <a:t>skirtingų </a:t>
            </a:r>
            <a:r>
              <a:rPr lang="lt-LT" sz="2800" dirty="0"/>
              <a:t>epizodų. Kūrinyje </a:t>
            </a:r>
            <a:r>
              <a:rPr lang="lt-LT" sz="2800" dirty="0" smtClean="0"/>
              <a:t>rasime </a:t>
            </a:r>
          </a:p>
          <a:p>
            <a:pPr marL="0" indent="0">
              <a:buNone/>
            </a:pPr>
            <a:r>
              <a:rPr lang="lt-LT" sz="2800" dirty="0" smtClean="0"/>
              <a:t>skirtingu </a:t>
            </a:r>
            <a:r>
              <a:rPr lang="lt-LT" sz="2800" dirty="0"/>
              <a:t>gyvenimo laiku </a:t>
            </a:r>
            <a:endParaRPr lang="lt-LT" sz="2800" dirty="0" smtClean="0"/>
          </a:p>
          <a:p>
            <a:pPr marL="0" indent="0">
              <a:buNone/>
            </a:pPr>
            <a:r>
              <a:rPr lang="lt-LT" sz="2800" dirty="0" smtClean="0"/>
              <a:t>kylančių </a:t>
            </a:r>
            <a:r>
              <a:rPr lang="lt-LT" sz="2800" dirty="0"/>
              <a:t>klausimų, </a:t>
            </a:r>
            <a:r>
              <a:rPr lang="lt-LT" sz="2800" dirty="0" smtClean="0"/>
              <a:t>minčių,</a:t>
            </a:r>
          </a:p>
          <a:p>
            <a:pPr marL="0" indent="0">
              <a:buNone/>
            </a:pPr>
            <a:r>
              <a:rPr lang="lt-LT" sz="2800" dirty="0" smtClean="0"/>
              <a:t> </a:t>
            </a:r>
            <a:r>
              <a:rPr lang="lt-LT" sz="2800" dirty="0"/>
              <a:t>jausmų. </a:t>
            </a:r>
            <a:r>
              <a:rPr lang="lt-LT" sz="2800" dirty="0" smtClean="0"/>
              <a:t>Kūrinys pavadintas</a:t>
            </a:r>
          </a:p>
          <a:p>
            <a:pPr marL="0" indent="0">
              <a:buNone/>
            </a:pPr>
            <a:r>
              <a:rPr lang="lt-LT" sz="2800" dirty="0" smtClean="0"/>
              <a:t> pagrindinio veikėjo vardu, taip autorius parodo , jog jam svarbu pavaizduoti “faustiškąjį“ žmogų.</a:t>
            </a:r>
            <a:endParaRPr lang="lt-LT" sz="2800" dirty="0"/>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580112" y="476671"/>
            <a:ext cx="3358739" cy="44783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20406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aštė 2"/>
          <p:cNvSpPr>
            <a:spLocks noGrp="1"/>
          </p:cNvSpPr>
          <p:nvPr>
            <p:ph type="title"/>
          </p:nvPr>
        </p:nvSpPr>
        <p:spPr/>
        <p:txBody>
          <a:bodyPr>
            <a:noAutofit/>
          </a:bodyPr>
          <a:lstStyle/>
          <a:p>
            <a:r>
              <a:rPr lang="lt-LT" sz="2400" dirty="0"/>
              <a:t>Pagrindinės kūrinio problemos. “Fauste” svarstomos sudėtingos pasaulio pažinimo, žmogaus prigimties, jo galių problemos, apmąstomi būties esmės, pasaulio sandaros dalykai. Fausto monologuose vis sugrįžtama prie neišsprendžiamos prieštaros tarp didelių siekių, noro aprėpti būties begalybę ir menkų žmogaus</a:t>
            </a:r>
            <a:br>
              <a:rPr lang="lt-LT" sz="2400" dirty="0"/>
            </a:br>
            <a:r>
              <a:rPr lang="lt-LT" sz="2400" dirty="0"/>
              <a:t> </a:t>
            </a:r>
            <a:br>
              <a:rPr lang="lt-LT" sz="2400" dirty="0"/>
            </a:br>
            <a:r>
              <a:rPr lang="lt-LT" sz="2400" dirty="0"/>
              <a:t/>
            </a:r>
            <a:br>
              <a:rPr lang="lt-LT" sz="2400" dirty="0"/>
            </a:br>
            <a:r>
              <a:rPr lang="lt-LT" sz="2400" dirty="0"/>
              <a:t/>
            </a:r>
            <a:br>
              <a:rPr lang="lt-LT" sz="2400" dirty="0"/>
            </a:br>
            <a:r>
              <a:rPr lang="lt-LT" sz="4800" b="1" dirty="0" smtClean="0"/>
              <a:t>Siužetas</a:t>
            </a:r>
            <a:r>
              <a:rPr lang="lt-LT" sz="2400" dirty="0"/>
              <a:t/>
            </a:r>
            <a:br>
              <a:rPr lang="lt-LT" sz="2400" dirty="0"/>
            </a:br>
            <a:r>
              <a:rPr lang="lt-LT" sz="2400" dirty="0"/>
              <a:t> </a:t>
            </a:r>
          </a:p>
        </p:txBody>
      </p:sp>
      <p:sp>
        <p:nvSpPr>
          <p:cNvPr id="5" name="Turinio vietos rezervavimo ženklas 4"/>
          <p:cNvSpPr>
            <a:spLocks noGrp="1"/>
          </p:cNvSpPr>
          <p:nvPr>
            <p:ph sz="quarter" idx="13"/>
          </p:nvPr>
        </p:nvSpPr>
        <p:spPr/>
        <p:txBody>
          <a:bodyPr/>
          <a:lstStyle/>
          <a:p>
            <a:pPr marL="0" indent="0">
              <a:buNone/>
            </a:pPr>
            <a:r>
              <a:rPr lang="lt-LT" sz="3600" dirty="0" smtClean="0"/>
              <a:t>Kūrinys </a:t>
            </a:r>
            <a:r>
              <a:rPr lang="lt-LT" sz="3600" dirty="0"/>
              <a:t>turi 2</a:t>
            </a:r>
            <a:r>
              <a:rPr lang="lt-LT" sz="3600" dirty="0" smtClean="0"/>
              <a:t>dalis :</a:t>
            </a:r>
          </a:p>
          <a:p>
            <a:pPr marL="0" indent="0">
              <a:buNone/>
            </a:pPr>
            <a:endParaRPr lang="lt-LT" dirty="0"/>
          </a:p>
        </p:txBody>
      </p:sp>
      <p:sp>
        <p:nvSpPr>
          <p:cNvPr id="2" name="Turinio vietos rezervavimo ženklas 1"/>
          <p:cNvSpPr>
            <a:spLocks noGrp="1"/>
          </p:cNvSpPr>
          <p:nvPr>
            <p:ph sz="quarter" idx="14"/>
          </p:nvPr>
        </p:nvSpPr>
        <p:spPr>
          <a:xfrm>
            <a:off x="251520" y="1556792"/>
            <a:ext cx="8136904" cy="5301208"/>
          </a:xfrm>
        </p:spPr>
        <p:txBody>
          <a:bodyPr/>
          <a:lstStyle/>
          <a:p>
            <a:pPr marL="0" indent="0">
              <a:buNone/>
            </a:pPr>
            <a:endParaRPr lang="lt-LT" sz="2400" dirty="0" smtClean="0"/>
          </a:p>
          <a:p>
            <a:pPr marL="0" indent="0">
              <a:buNone/>
            </a:pPr>
            <a:r>
              <a:rPr lang="lt-LT" sz="2400" dirty="0" smtClean="0"/>
              <a:t>Sudėtinga </a:t>
            </a:r>
            <a:r>
              <a:rPr lang="lt-LT" sz="2400" dirty="0"/>
              <a:t>išorinė struktūra: du prologai, dvi didžiulės dalys, pirmąją sudaro 25 scenos, antrąją - 5 veiksmai.</a:t>
            </a:r>
            <a:endParaRPr lang="lt-LT" sz="2400" dirty="0" smtClean="0"/>
          </a:p>
          <a:p>
            <a:pPr marL="0" indent="0">
              <a:buNone/>
            </a:pPr>
            <a:endParaRPr lang="lt-LT" sz="2400" dirty="0"/>
          </a:p>
          <a:p>
            <a:pPr marL="0" indent="0">
              <a:buNone/>
            </a:pPr>
            <a:r>
              <a:rPr lang="lt-LT" sz="2400" dirty="0" smtClean="0"/>
              <a:t>Pagrindinė </a:t>
            </a:r>
            <a:r>
              <a:rPr lang="lt-LT" sz="2400" dirty="0"/>
              <a:t>I dalies idėja- Margaritos tragedija. </a:t>
            </a:r>
            <a:r>
              <a:rPr lang="lt-LT" sz="2400" dirty="0" smtClean="0"/>
              <a:t>Faustas </a:t>
            </a:r>
            <a:r>
              <a:rPr lang="lt-LT" sz="2400" dirty="0"/>
              <a:t>negali gyventi su Margarita, nes tai reikštų atsisakymą tobulėti, išsižadėti ieškoti gyvenimo </a:t>
            </a:r>
            <a:r>
              <a:rPr lang="lt-LT" sz="2400" dirty="0" smtClean="0"/>
              <a:t>prasmės . Pirmojoje dalyje aiškūs Fausto ieškojimai - gyvenimo prasmės ieškojimai</a:t>
            </a:r>
            <a:endParaRPr lang="lt-LT" sz="2400" dirty="0"/>
          </a:p>
        </p:txBody>
      </p:sp>
    </p:spTree>
    <p:extLst>
      <p:ext uri="{BB962C8B-B14F-4D97-AF65-F5344CB8AC3E}">
        <p14:creationId xmlns:p14="http://schemas.microsoft.com/office/powerpoint/2010/main" xmlns="" val="4187207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4400" b="1" dirty="0" smtClean="0"/>
              <a:t>Siužetas</a:t>
            </a:r>
            <a:endParaRPr lang="lt-LT" sz="4400" b="1" dirty="0"/>
          </a:p>
        </p:txBody>
      </p:sp>
      <p:sp>
        <p:nvSpPr>
          <p:cNvPr id="3" name="Turinio vietos rezervavimo ženklas 2"/>
          <p:cNvSpPr>
            <a:spLocks noGrp="1"/>
          </p:cNvSpPr>
          <p:nvPr>
            <p:ph sz="quarter" idx="13"/>
          </p:nvPr>
        </p:nvSpPr>
        <p:spPr/>
        <p:txBody>
          <a:bodyPr/>
          <a:lstStyle/>
          <a:p>
            <a:pPr marL="0" indent="0">
              <a:buNone/>
            </a:pPr>
            <a:endParaRPr lang="lt-LT" dirty="0" smtClean="0"/>
          </a:p>
          <a:p>
            <a:pPr marL="0" indent="0">
              <a:buNone/>
            </a:pPr>
            <a:r>
              <a:rPr lang="lt-LT" dirty="0" smtClean="0"/>
              <a:t> </a:t>
            </a:r>
          </a:p>
          <a:p>
            <a:pPr marL="0" indent="0">
              <a:buNone/>
            </a:pPr>
            <a:endParaRPr lang="lt-LT" sz="2800" dirty="0"/>
          </a:p>
          <a:p>
            <a:pPr marL="0" indent="0">
              <a:buNone/>
            </a:pPr>
            <a:endParaRPr lang="lt-LT" sz="2800" dirty="0"/>
          </a:p>
        </p:txBody>
      </p:sp>
      <p:sp>
        <p:nvSpPr>
          <p:cNvPr id="4" name="Stačiakampis 3"/>
          <p:cNvSpPr/>
          <p:nvPr/>
        </p:nvSpPr>
        <p:spPr>
          <a:xfrm>
            <a:off x="971600" y="1700808"/>
            <a:ext cx="6462464" cy="2739211"/>
          </a:xfrm>
          <a:prstGeom prst="rect">
            <a:avLst/>
          </a:prstGeom>
        </p:spPr>
        <p:txBody>
          <a:bodyPr wrap="square">
            <a:spAutoFit/>
          </a:bodyPr>
          <a:lstStyle/>
          <a:p>
            <a:r>
              <a:rPr lang="lt-LT" sz="2800" dirty="0" smtClean="0"/>
              <a:t>II dalis : </a:t>
            </a:r>
          </a:p>
          <a:p>
            <a:endParaRPr lang="lt-LT" sz="2400" dirty="0" smtClean="0"/>
          </a:p>
          <a:p>
            <a:r>
              <a:rPr lang="lt-LT" sz="2400" dirty="0" smtClean="0"/>
              <a:t>Išorinis </a:t>
            </a:r>
            <a:r>
              <a:rPr lang="lt-LT" sz="2400" dirty="0"/>
              <a:t>veiksmas nėra svarbus, atskiras scenas jungia tikslingas temos, pagrindinių motyvų plėtojimas. </a:t>
            </a:r>
            <a:r>
              <a:rPr lang="lt-LT" sz="2400" dirty="0" smtClean="0"/>
              <a:t>Gėtė </a:t>
            </a:r>
            <a:r>
              <a:rPr lang="lt-LT" sz="2400" dirty="0"/>
              <a:t>dėmesį sutelkia į sudėtingus filosofinius būties esmės, pasaulio pažinimo, žmogaus prigimties, jo galių klausimus</a:t>
            </a:r>
          </a:p>
        </p:txBody>
      </p:sp>
    </p:spTree>
    <p:extLst>
      <p:ext uri="{BB962C8B-B14F-4D97-AF65-F5344CB8AC3E}">
        <p14:creationId xmlns:p14="http://schemas.microsoft.com/office/powerpoint/2010/main" xmlns="" val="554318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4400" b="1" dirty="0" smtClean="0"/>
              <a:t>Temos, problemos</a:t>
            </a:r>
            <a:endParaRPr lang="lt-LT" sz="4400" b="1" dirty="0"/>
          </a:p>
        </p:txBody>
      </p:sp>
      <p:sp>
        <p:nvSpPr>
          <p:cNvPr id="3" name="Turinio vietos rezervavimo ženklas 2"/>
          <p:cNvSpPr>
            <a:spLocks noGrp="1"/>
          </p:cNvSpPr>
          <p:nvPr>
            <p:ph sz="quarter" idx="13"/>
          </p:nvPr>
        </p:nvSpPr>
        <p:spPr/>
        <p:txBody>
          <a:bodyPr>
            <a:normAutofit/>
          </a:bodyPr>
          <a:lstStyle/>
          <a:p>
            <a:pPr marL="0" indent="0">
              <a:buNone/>
            </a:pPr>
            <a:r>
              <a:rPr lang="lt-LT" sz="2400" dirty="0"/>
              <a:t>“Fauste” svarstomos sudėtingos pasaulio pažinimo, žmogaus prigimties, jo galių problemos, apmąstomi būties esmės, pasaulio sandaros dalykai. </a:t>
            </a:r>
            <a:r>
              <a:rPr lang="lt-LT" sz="2400" dirty="0" smtClean="0"/>
              <a:t>Svarbiausioji </a:t>
            </a:r>
            <a:r>
              <a:rPr lang="lt-LT" sz="2400" dirty="0"/>
              <a:t>problema- kaip surasti gyvenimo prasmę?</a:t>
            </a:r>
          </a:p>
          <a:p>
            <a:pPr marL="0" indent="0">
              <a:buNone/>
            </a:pPr>
            <a:endParaRPr lang="lt-LT" sz="2400" dirty="0" smtClean="0"/>
          </a:p>
          <a:p>
            <a:pPr marL="0" indent="0">
              <a:buNone/>
            </a:pPr>
            <a:r>
              <a:rPr lang="lt-LT" sz="2400" dirty="0" smtClean="0"/>
              <a:t>Pagrindinė </a:t>
            </a:r>
            <a:r>
              <a:rPr lang="lt-LT" sz="2400" dirty="0"/>
              <a:t>kūrinio tema- faustiškojo tipo žmogaus nepasitenkinimas. Faustiškasis žmogus yra toks, kuriam po kiekvieno noro išsipildymo atsiranda naujų troškimų, todėl neįmanomas pastovus, ilgalaikis pasitenkinimas. Dėl to nebaisus ir sandėris su velniu, nes niekada negalės ateiti toks žavus akimirksnis.</a:t>
            </a:r>
          </a:p>
          <a:p>
            <a:pPr marL="0" indent="0">
              <a:buNone/>
            </a:pPr>
            <a:endParaRPr lang="lt-LT" sz="2400" dirty="0"/>
          </a:p>
        </p:txBody>
      </p:sp>
    </p:spTree>
    <p:extLst>
      <p:ext uri="{BB962C8B-B14F-4D97-AF65-F5344CB8AC3E}">
        <p14:creationId xmlns:p14="http://schemas.microsoft.com/office/powerpoint/2010/main" xmlns="" val="3971994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4400" b="1" dirty="0" smtClean="0"/>
              <a:t>Veikėjai</a:t>
            </a:r>
            <a:endParaRPr lang="lt-LT" sz="4400" b="1" dirty="0"/>
          </a:p>
        </p:txBody>
      </p:sp>
      <p:sp>
        <p:nvSpPr>
          <p:cNvPr id="3" name="Turinio vietos rezervavimo ženklas 2"/>
          <p:cNvSpPr>
            <a:spLocks noGrp="1"/>
          </p:cNvSpPr>
          <p:nvPr>
            <p:ph sz="quarter" idx="13"/>
          </p:nvPr>
        </p:nvSpPr>
        <p:spPr/>
        <p:txBody>
          <a:bodyPr>
            <a:normAutofit/>
          </a:bodyPr>
          <a:lstStyle/>
          <a:p>
            <a:pPr marL="0" indent="0">
              <a:buNone/>
            </a:pPr>
            <a:r>
              <a:rPr lang="lt-LT" sz="2400" dirty="0"/>
              <a:t>Faustas-pagyvenęs Viduramžių </a:t>
            </a:r>
            <a:r>
              <a:rPr lang="lt-LT" sz="2400" dirty="0" smtClean="0"/>
              <a:t>mokslininkas</a:t>
            </a:r>
            <a:r>
              <a:rPr lang="lt-LT" sz="2400" dirty="0"/>
              <a:t>. Jis vaizduojamas jau pavargęs nuo mokslo tiesų ir knyginės išminties. Jam nebeįdomu tyrinėti kosmoso sistemas, kurių ženklus atpažįsta senose knygose. Faustas ima trokšti ir ilgėtis patirtinio (</a:t>
            </a:r>
            <a:r>
              <a:rPr lang="lt-LT" sz="2400" dirty="0" smtClean="0"/>
              <a:t>jausminio</a:t>
            </a:r>
            <a:r>
              <a:rPr lang="lt-LT" sz="2400" dirty="0"/>
              <a:t>, jutiminio) gyvenimo</a:t>
            </a:r>
            <a:r>
              <a:rPr lang="lt-LT" sz="2400" dirty="0" smtClean="0"/>
              <a:t>.</a:t>
            </a:r>
          </a:p>
          <a:p>
            <a:pPr marL="0" indent="0">
              <a:buNone/>
            </a:pPr>
            <a:endParaRPr lang="lt-LT" sz="2400" dirty="0" smtClean="0"/>
          </a:p>
          <a:p>
            <a:pPr marL="0" indent="0">
              <a:buNone/>
            </a:pPr>
            <a:r>
              <a:rPr lang="lt-LT" sz="2400" dirty="0" smtClean="0"/>
              <a:t>Mefistofelis- velnias, </a:t>
            </a:r>
            <a:r>
              <a:rPr lang="lt-LT" sz="2400" dirty="0"/>
              <a:t>blogio </a:t>
            </a:r>
            <a:r>
              <a:rPr lang="lt-LT" sz="2400" dirty="0" smtClean="0"/>
              <a:t>įsikūnijimas , griovimo dvasia . Jo uždavinys viską griauti ir neigti , naikinti. Tačiau reikalingas Faustui, norinčiam eiti naujų ieškojimų keliu. Jis ciniškai žiūri į meilę , jam nieko nereiškia meluoti ir apgauti žmogų.</a:t>
            </a:r>
          </a:p>
          <a:p>
            <a:pPr marL="0" indent="0">
              <a:buNone/>
            </a:pPr>
            <a:endParaRPr lang="lt-LT" sz="2400" dirty="0"/>
          </a:p>
        </p:txBody>
      </p:sp>
    </p:spTree>
    <p:extLst>
      <p:ext uri="{BB962C8B-B14F-4D97-AF65-F5344CB8AC3E}">
        <p14:creationId xmlns:p14="http://schemas.microsoft.com/office/powerpoint/2010/main" xmlns="" val="3585064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4400" b="1" dirty="0" smtClean="0"/>
              <a:t>Veikėjai</a:t>
            </a:r>
            <a:endParaRPr lang="lt-LT" sz="4400" b="1" dirty="0"/>
          </a:p>
        </p:txBody>
      </p:sp>
      <p:sp>
        <p:nvSpPr>
          <p:cNvPr id="3" name="Turinio vietos rezervavimo ženklas 2"/>
          <p:cNvSpPr>
            <a:spLocks noGrp="1"/>
          </p:cNvSpPr>
          <p:nvPr>
            <p:ph sz="quarter" idx="13"/>
          </p:nvPr>
        </p:nvSpPr>
        <p:spPr/>
        <p:txBody>
          <a:bodyPr/>
          <a:lstStyle/>
          <a:p>
            <a:pPr marL="0" indent="0">
              <a:buNone/>
            </a:pPr>
            <a:endParaRPr lang="lt-LT" dirty="0" smtClean="0"/>
          </a:p>
          <a:p>
            <a:pPr marL="0" indent="0">
              <a:buNone/>
            </a:pPr>
            <a:r>
              <a:rPr lang="lt-LT" dirty="0" smtClean="0"/>
              <a:t>Margarita – </a:t>
            </a:r>
            <a:r>
              <a:rPr lang="lt-LT" dirty="0"/>
              <a:t>Fausto mylimoji. Margarita, tokia jauna, tokia dora, pamaldi, taip bijojusi nuodėmės, ne tik į ją įpuolė, bet pražudė ir artimus žmones, sugriovė pasaulį, kuriame gyveno, jautėsi saugi, kurį puoselėjo. Pati mergina negali išsiaiškinti, blaiviai įvertinti to, kas įvyko. Ji tiesiog išgyvena vieną po kitos šiurpesnes netektis. Baisiausia, kad meilė, apie kurią svajojo, kuri suteikė tokių gražių akimirkų, virsta </a:t>
            </a:r>
            <a:r>
              <a:rPr lang="lt-LT" dirty="0" smtClean="0"/>
              <a:t>blogiu.</a:t>
            </a:r>
          </a:p>
          <a:p>
            <a:pPr marL="0" indent="0">
              <a:buNone/>
            </a:pPr>
            <a:r>
              <a:rPr lang="lt-LT" dirty="0" smtClean="0"/>
              <a:t> </a:t>
            </a:r>
          </a:p>
        </p:txBody>
      </p:sp>
    </p:spTree>
    <p:extLst>
      <p:ext uri="{BB962C8B-B14F-4D97-AF65-F5344CB8AC3E}">
        <p14:creationId xmlns:p14="http://schemas.microsoft.com/office/powerpoint/2010/main" xmlns="" val="2267654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4400" b="1" dirty="0" smtClean="0"/>
              <a:t>Idėjos, vertybės</a:t>
            </a:r>
            <a:endParaRPr lang="lt-LT" sz="4400" b="1" dirty="0"/>
          </a:p>
        </p:txBody>
      </p:sp>
      <p:sp>
        <p:nvSpPr>
          <p:cNvPr id="3" name="Turinio vietos rezervavimo ženklas 2"/>
          <p:cNvSpPr>
            <a:spLocks noGrp="1"/>
          </p:cNvSpPr>
          <p:nvPr>
            <p:ph sz="quarter" idx="13"/>
          </p:nvPr>
        </p:nvSpPr>
        <p:spPr/>
        <p:txBody>
          <a:bodyPr>
            <a:normAutofit/>
          </a:bodyPr>
          <a:lstStyle/>
          <a:p>
            <a:pPr marL="0" indent="0">
              <a:buNone/>
            </a:pPr>
            <a:endParaRPr lang="lt-LT" sz="2400" dirty="0" smtClean="0"/>
          </a:p>
          <a:p>
            <a:pPr marL="0" indent="0">
              <a:buNone/>
            </a:pPr>
            <a:endParaRPr lang="lt-LT" sz="2400" dirty="0"/>
          </a:p>
          <a:p>
            <a:pPr marL="0" indent="0">
              <a:buNone/>
            </a:pPr>
            <a:r>
              <a:rPr lang="lt-LT" sz="2400" dirty="0" smtClean="0"/>
              <a:t>Pagrindinės idėjos - </a:t>
            </a:r>
            <a:r>
              <a:rPr lang="lt-LT" sz="2400" dirty="0"/>
              <a:t>sudėtingos pasaulio pažinimo, žmogaus </a:t>
            </a:r>
            <a:r>
              <a:rPr lang="lt-LT" sz="2400" dirty="0" smtClean="0"/>
              <a:t>prigimties</a:t>
            </a:r>
            <a:r>
              <a:rPr lang="lt-LT" sz="2400" dirty="0"/>
              <a:t> </a:t>
            </a:r>
            <a:r>
              <a:rPr lang="lt-LT" sz="2400" dirty="0" smtClean="0"/>
              <a:t>, </a:t>
            </a:r>
            <a:r>
              <a:rPr lang="lt-LT" sz="2400" dirty="0"/>
              <a:t>apmąstomi būties esmės, pasaulio sandaros dalykai. </a:t>
            </a:r>
            <a:endParaRPr lang="lt-LT" sz="2400" dirty="0" smtClean="0"/>
          </a:p>
          <a:p>
            <a:pPr marL="0" indent="0">
              <a:buNone/>
            </a:pPr>
            <a:r>
              <a:rPr lang="lt-LT" sz="2400" dirty="0" smtClean="0"/>
              <a:t>Vertybės – kūrinyje tarsi susipina dvasines ir materialinės vertybės.</a:t>
            </a:r>
          </a:p>
          <a:p>
            <a:pPr marL="0" indent="0">
              <a:buNone/>
            </a:pPr>
            <a:r>
              <a:rPr lang="lt-LT" sz="2400" dirty="0" smtClean="0"/>
              <a:t>Žmogus ieškantis naujų įspūdžių pamiršta dvasines vertybes ,puola į malonumų sferą, pagrįstą materialumu ir laikinumu.</a:t>
            </a:r>
            <a:endParaRPr lang="lt-LT" sz="2400" dirty="0"/>
          </a:p>
          <a:p>
            <a:pPr marL="0" indent="0">
              <a:buNone/>
            </a:pPr>
            <a:endParaRPr lang="lt-LT" sz="2400" dirty="0"/>
          </a:p>
        </p:txBody>
      </p:sp>
    </p:spTree>
    <p:extLst>
      <p:ext uri="{BB962C8B-B14F-4D97-AF65-F5344CB8AC3E}">
        <p14:creationId xmlns:p14="http://schemas.microsoft.com/office/powerpoint/2010/main" xmlns="" val="505591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4400" b="1" dirty="0" smtClean="0"/>
              <a:t>Keli posakiai iš knygos</a:t>
            </a:r>
            <a:endParaRPr lang="lt-LT" sz="4400" b="1" dirty="0"/>
          </a:p>
        </p:txBody>
      </p:sp>
      <p:sp>
        <p:nvSpPr>
          <p:cNvPr id="3" name="Turinio vietos rezervavimo ženklas 2"/>
          <p:cNvSpPr>
            <a:spLocks noGrp="1"/>
          </p:cNvSpPr>
          <p:nvPr>
            <p:ph sz="quarter" idx="13"/>
          </p:nvPr>
        </p:nvSpPr>
        <p:spPr/>
        <p:txBody>
          <a:bodyPr>
            <a:normAutofit/>
          </a:bodyPr>
          <a:lstStyle/>
          <a:p>
            <a:pPr marL="0" indent="0">
              <a:buNone/>
            </a:pPr>
            <a:r>
              <a:rPr lang="lt-LT" dirty="0"/>
              <a:t>Mefistofelio prisistatymas (62 </a:t>
            </a:r>
            <a:r>
              <a:rPr lang="lt-LT" dirty="0" err="1"/>
              <a:t>psl</a:t>
            </a:r>
            <a:r>
              <a:rPr lang="lt-LT" dirty="0"/>
              <a:t>.):</a:t>
            </a:r>
          </a:p>
          <a:p>
            <a:pPr marL="0" indent="0">
              <a:buNone/>
            </a:pPr>
            <a:r>
              <a:rPr lang="lt-LT" dirty="0"/>
              <a:t> „Dalelė tos jėgos,</a:t>
            </a:r>
          </a:p>
          <a:p>
            <a:pPr marL="0" indent="0">
              <a:buNone/>
            </a:pPr>
            <a:r>
              <a:rPr lang="lt-LT" dirty="0"/>
              <a:t> Kuri, visiems be atvangos</a:t>
            </a:r>
          </a:p>
          <a:p>
            <a:pPr marL="0" indent="0">
              <a:buNone/>
            </a:pPr>
            <a:r>
              <a:rPr lang="lt-LT" dirty="0"/>
              <a:t> Darydama tik gera, blogo linki.</a:t>
            </a:r>
          </a:p>
          <a:p>
            <a:pPr marL="0" indent="0">
              <a:buNone/>
            </a:pPr>
            <a:endParaRPr lang="lt-LT" dirty="0"/>
          </a:p>
          <a:p>
            <a:pPr marL="0" indent="0">
              <a:buNone/>
            </a:pPr>
            <a:r>
              <a:rPr lang="lt-LT" dirty="0" smtClean="0"/>
              <a:t>Kilni </a:t>
            </a:r>
            <a:r>
              <a:rPr lang="lt-LT" dirty="0"/>
              <a:t>dvasia! Tave dangus</a:t>
            </a:r>
          </a:p>
          <a:p>
            <a:pPr marL="0" indent="0">
              <a:buNone/>
            </a:pPr>
            <a:r>
              <a:rPr lang="lt-LT" dirty="0"/>
              <a:t>Apgins nuo prakeikimo.</a:t>
            </a:r>
          </a:p>
          <a:p>
            <a:pPr marL="0" indent="0">
              <a:buNone/>
            </a:pPr>
            <a:r>
              <a:rPr lang="lt-LT" dirty="0"/>
              <a:t>"Kas gėrio siekė ir nerimo,</a:t>
            </a:r>
          </a:p>
          <a:p>
            <a:pPr marL="0" indent="0">
              <a:buNone/>
            </a:pPr>
            <a:r>
              <a:rPr lang="lt-LT" dirty="0"/>
              <a:t>Tas išganytas bus</a:t>
            </a:r>
            <a:r>
              <a:rPr lang="lt-LT" dirty="0" smtClean="0"/>
              <a:t>".</a:t>
            </a:r>
          </a:p>
          <a:p>
            <a:pPr marL="0" indent="0">
              <a:buNone/>
            </a:pPr>
            <a:endParaRPr lang="lt-LT" dirty="0"/>
          </a:p>
          <a:p>
            <a:pPr marL="0" indent="0">
              <a:buNone/>
            </a:pPr>
            <a:r>
              <a:rPr lang="lt-LT" dirty="0"/>
              <a:t> Kas auksu žiba, ryt pavirs į nieką, o tikras menas amžiams pasilieka.</a:t>
            </a:r>
          </a:p>
          <a:p>
            <a:pPr marL="0" indent="0">
              <a:buNone/>
            </a:pPr>
            <a:endParaRPr lang="lt-LT" dirty="0"/>
          </a:p>
        </p:txBody>
      </p:sp>
    </p:spTree>
    <p:extLst>
      <p:ext uri="{BB962C8B-B14F-4D97-AF65-F5344CB8AC3E}">
        <p14:creationId xmlns:p14="http://schemas.microsoft.com/office/powerpoint/2010/main" xmlns="" val="563320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4400" b="1" dirty="0" smtClean="0"/>
              <a:t>Kūrinio aktualumas </a:t>
            </a:r>
            <a:endParaRPr lang="lt-LT" sz="4400" b="1" dirty="0"/>
          </a:p>
        </p:txBody>
      </p:sp>
      <p:sp>
        <p:nvSpPr>
          <p:cNvPr id="3" name="Turinio vietos rezervavimo ženklas 2"/>
          <p:cNvSpPr>
            <a:spLocks noGrp="1"/>
          </p:cNvSpPr>
          <p:nvPr>
            <p:ph sz="quarter" idx="13"/>
          </p:nvPr>
        </p:nvSpPr>
        <p:spPr/>
        <p:txBody>
          <a:bodyPr>
            <a:normAutofit/>
          </a:bodyPr>
          <a:lstStyle/>
          <a:p>
            <a:pPr marL="0" indent="0">
              <a:buNone/>
            </a:pPr>
            <a:r>
              <a:rPr lang="lt-LT" sz="2800" dirty="0" smtClean="0"/>
              <a:t>Ši drama  yra </a:t>
            </a:r>
            <a:r>
              <a:rPr lang="lt-LT" sz="2800" dirty="0"/>
              <a:t>apmąstanti pagrindinį to meto klausimą apie žmogaus proto ir jausmų įtampas, apie žmogaus pažintinės veiklos laisvę ar </a:t>
            </a:r>
            <a:r>
              <a:rPr lang="lt-LT" sz="2800" dirty="0" smtClean="0"/>
              <a:t>ribotumą.</a:t>
            </a:r>
          </a:p>
          <a:p>
            <a:pPr marL="0" indent="0">
              <a:buNone/>
            </a:pPr>
            <a:endParaRPr lang="lt-LT" sz="2800" dirty="0" smtClean="0"/>
          </a:p>
          <a:p>
            <a:pPr marL="0" indent="0">
              <a:buNone/>
            </a:pPr>
            <a:r>
              <a:rPr lang="pt-BR" sz="2800" dirty="0" smtClean="0"/>
              <a:t>Aistros </a:t>
            </a:r>
            <a:r>
              <a:rPr lang="pt-BR" sz="2800" dirty="0"/>
              <a:t>pražūtingumas grindžiamas racionalistų mintimi apie proto ir pareigos </a:t>
            </a:r>
            <a:r>
              <a:rPr lang="pt-BR" sz="2800" dirty="0" smtClean="0"/>
              <a:t>pirmumą</a:t>
            </a:r>
            <a:endParaRPr lang="lt-LT" sz="2800" dirty="0" smtClean="0"/>
          </a:p>
          <a:p>
            <a:pPr marL="0" indent="0">
              <a:buNone/>
            </a:pPr>
            <a:r>
              <a:rPr lang="lt-LT" sz="2800" dirty="0" smtClean="0"/>
              <a:t>Kūrinyje </a:t>
            </a:r>
            <a:r>
              <a:rPr lang="lt-LT" sz="2800" dirty="0"/>
              <a:t>galime įžvelgti žmogaus klaidų istoriją, žmogaus supratimo ir vertinimo kaitą. </a:t>
            </a:r>
          </a:p>
          <a:p>
            <a:pPr marL="0" indent="0">
              <a:buNone/>
            </a:pPr>
            <a:endParaRPr lang="lt-LT" sz="2800" dirty="0"/>
          </a:p>
        </p:txBody>
      </p:sp>
    </p:spTree>
    <p:extLst>
      <p:ext uri="{BB962C8B-B14F-4D97-AF65-F5344CB8AC3E}">
        <p14:creationId xmlns:p14="http://schemas.microsoft.com/office/powerpoint/2010/main" xmlns="" val="3517826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4400" b="1" dirty="0" smtClean="0"/>
              <a:t>Samprotavimo rašinio pavadinimai</a:t>
            </a:r>
            <a:endParaRPr lang="lt-LT" sz="4400" b="1" dirty="0"/>
          </a:p>
        </p:txBody>
      </p:sp>
      <p:sp>
        <p:nvSpPr>
          <p:cNvPr id="3" name="Turinio vietos rezervavimo ženklas 2"/>
          <p:cNvSpPr>
            <a:spLocks noGrp="1"/>
          </p:cNvSpPr>
          <p:nvPr>
            <p:ph sz="quarter" idx="13"/>
          </p:nvPr>
        </p:nvSpPr>
        <p:spPr/>
        <p:txBody>
          <a:bodyPr/>
          <a:lstStyle/>
          <a:p>
            <a:pPr marL="0" indent="0">
              <a:buNone/>
            </a:pPr>
            <a:r>
              <a:rPr lang="lt-LT" dirty="0" smtClean="0"/>
              <a:t>K</a:t>
            </a:r>
            <a:r>
              <a:rPr lang="pt-BR" dirty="0" smtClean="0"/>
              <a:t>okia </a:t>
            </a:r>
            <a:r>
              <a:rPr lang="pt-BR" dirty="0"/>
              <a:t>žmogaus prigimtis - geras jis ar blogas? </a:t>
            </a:r>
            <a:endParaRPr lang="lt-LT" dirty="0" smtClean="0"/>
          </a:p>
          <a:p>
            <a:pPr marL="0" indent="0">
              <a:buNone/>
            </a:pPr>
            <a:endParaRPr lang="lt-LT" dirty="0"/>
          </a:p>
          <a:p>
            <a:pPr marL="0" indent="0">
              <a:buNone/>
            </a:pPr>
            <a:r>
              <a:rPr lang="lt-LT" dirty="0" smtClean="0"/>
              <a:t>Ar yra ribos matuojančios, kiek gali pažinti žmogus?</a:t>
            </a:r>
          </a:p>
          <a:p>
            <a:pPr marL="0" indent="0">
              <a:buNone/>
            </a:pPr>
            <a:endParaRPr lang="lt-LT" dirty="0"/>
          </a:p>
          <a:p>
            <a:pPr marL="0" indent="0">
              <a:buNone/>
            </a:pPr>
            <a:r>
              <a:rPr lang="lt-LT" dirty="0" smtClean="0"/>
              <a:t>Ar verta aukoti sukurtą gyvenimą dėl trumpalaikių malonumų?</a:t>
            </a:r>
          </a:p>
          <a:p>
            <a:pPr marL="0" indent="0">
              <a:buNone/>
            </a:pPr>
            <a:endParaRPr lang="lt-LT" dirty="0"/>
          </a:p>
          <a:p>
            <a:pPr marL="0" indent="0">
              <a:buNone/>
            </a:pPr>
            <a:r>
              <a:rPr lang="lt-LT" dirty="0" smtClean="0"/>
              <a:t>Faustiškas žmogus </a:t>
            </a:r>
            <a:r>
              <a:rPr lang="lt-LT" dirty="0" err="1" smtClean="0"/>
              <a:t>XXIa</a:t>
            </a:r>
            <a:r>
              <a:rPr lang="lt-LT" dirty="0" smtClean="0"/>
              <a:t>. </a:t>
            </a:r>
          </a:p>
          <a:p>
            <a:pPr marL="0" indent="0">
              <a:buNone/>
            </a:pPr>
            <a:r>
              <a:rPr lang="lt-LT" dirty="0" smtClean="0"/>
              <a:t> </a:t>
            </a:r>
          </a:p>
          <a:p>
            <a:pPr marL="0" indent="0">
              <a:buNone/>
            </a:pPr>
            <a:r>
              <a:rPr lang="lt-LT" dirty="0" smtClean="0"/>
              <a:t>Šiuolaikinio žmogaus kova su gėriu ir blogiu.</a:t>
            </a:r>
            <a:endParaRPr lang="lt-LT" dirty="0"/>
          </a:p>
          <a:p>
            <a:pPr marL="0" indent="0">
              <a:buNone/>
            </a:pPr>
            <a:endParaRPr lang="lt-LT" dirty="0"/>
          </a:p>
        </p:txBody>
      </p:sp>
    </p:spTree>
    <p:extLst>
      <p:ext uri="{BB962C8B-B14F-4D97-AF65-F5344CB8AC3E}">
        <p14:creationId xmlns:p14="http://schemas.microsoft.com/office/powerpoint/2010/main" xmlns="" val="1790559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4400" b="1" dirty="0" smtClean="0"/>
              <a:t>Apibendrinimas</a:t>
            </a:r>
            <a:endParaRPr lang="lt-LT" sz="4400" b="1" dirty="0"/>
          </a:p>
        </p:txBody>
      </p:sp>
      <p:sp>
        <p:nvSpPr>
          <p:cNvPr id="3" name="Turinio vietos rezervavimo ženklas 2"/>
          <p:cNvSpPr>
            <a:spLocks noGrp="1"/>
          </p:cNvSpPr>
          <p:nvPr>
            <p:ph sz="quarter" idx="13"/>
          </p:nvPr>
        </p:nvSpPr>
        <p:spPr/>
        <p:txBody>
          <a:bodyPr>
            <a:normAutofit/>
          </a:bodyPr>
          <a:lstStyle/>
          <a:p>
            <a:pPr marL="0" indent="0">
              <a:buNone/>
            </a:pPr>
            <a:r>
              <a:rPr lang="lt-LT" dirty="0"/>
              <a:t/>
            </a:r>
            <a:br>
              <a:rPr lang="lt-LT" dirty="0"/>
            </a:br>
            <a:r>
              <a:rPr lang="lt-LT" dirty="0"/>
              <a:t>K</a:t>
            </a:r>
            <a:r>
              <a:rPr lang="lt-LT" dirty="0" smtClean="0"/>
              <a:t>ūrinys nagrinėja su žmogaus prigimtimi susijusius epizodus, </a:t>
            </a:r>
            <a:r>
              <a:rPr lang="lt-LT" dirty="0"/>
              <a:t>analizuoja subrendusį, su susiformavusiomis ydomis ir dorybėmis žmogų. Toks yra ir Faustas. Bet Gėtė nepaiso trijų vienumų principo – laisvai komponuoja epizodus; vartoja ir aukštąjį, ir žemąjį stilių.</a:t>
            </a:r>
            <a:br>
              <a:rPr lang="lt-LT" dirty="0"/>
            </a:br>
            <a:r>
              <a:rPr lang="lt-LT" dirty="0" smtClean="0"/>
              <a:t>Aistros </a:t>
            </a:r>
            <a:r>
              <a:rPr lang="lt-LT" dirty="0"/>
              <a:t>pražūtingumas grindžiamas racionalistų mintimi apie proto ir pareigos </a:t>
            </a:r>
            <a:r>
              <a:rPr lang="lt-LT" dirty="0" smtClean="0"/>
              <a:t>pirmumą . Su </a:t>
            </a:r>
            <a:r>
              <a:rPr lang="lt-LT" dirty="0"/>
              <a:t>sentimentalizmu sietų tai, kaip pateikiama Fausto ir Margaritos </a:t>
            </a:r>
            <a:r>
              <a:rPr lang="lt-LT" dirty="0" smtClean="0"/>
              <a:t>aistra.</a:t>
            </a:r>
          </a:p>
          <a:p>
            <a:pPr marL="0" indent="0">
              <a:buNone/>
            </a:pPr>
            <a:r>
              <a:rPr lang="lt-LT" dirty="0" smtClean="0"/>
              <a:t>Ši </a:t>
            </a:r>
            <a:r>
              <a:rPr lang="lt-LT" dirty="0"/>
              <a:t>drama yra ir Švietimo epochos kūrinys, apmąstanti pagrindinį to meto klausimą apie žmogaus proto ir jausmų įtampas, apie žmogaus pažintinės veiklos laisvę ar ribotumą</a:t>
            </a:r>
            <a:br>
              <a:rPr lang="lt-LT" dirty="0"/>
            </a:br>
            <a:endParaRPr lang="lt-LT" dirty="0"/>
          </a:p>
          <a:p>
            <a:pPr marL="0" indent="0">
              <a:buNone/>
            </a:pPr>
            <a:endParaRPr lang="lt-LT" dirty="0"/>
          </a:p>
        </p:txBody>
      </p:sp>
    </p:spTree>
    <p:extLst>
      <p:ext uri="{BB962C8B-B14F-4D97-AF65-F5344CB8AC3E}">
        <p14:creationId xmlns:p14="http://schemas.microsoft.com/office/powerpoint/2010/main" xmlns="" val="3896909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4400" b="1" dirty="0" smtClean="0"/>
              <a:t>“Fausto“ </a:t>
            </a:r>
            <a:r>
              <a:rPr lang="lt-LT" sz="4400" b="1" dirty="0" err="1" smtClean="0"/>
              <a:t>vizualizacija</a:t>
            </a:r>
            <a:endParaRPr lang="lt-LT" sz="4400" b="1" dirty="0"/>
          </a:p>
        </p:txBody>
      </p:sp>
      <p:sp>
        <p:nvSpPr>
          <p:cNvPr id="3" name="Turinio vietos rezervavimo ženklas 2"/>
          <p:cNvSpPr>
            <a:spLocks noGrp="1"/>
          </p:cNvSpPr>
          <p:nvPr>
            <p:ph sz="quarter" idx="13"/>
          </p:nvPr>
        </p:nvSpPr>
        <p:spPr/>
        <p:txBody>
          <a:bodyPr>
            <a:normAutofit/>
          </a:bodyPr>
          <a:lstStyle/>
          <a:p>
            <a:pPr marL="0" indent="0">
              <a:buNone/>
            </a:pPr>
            <a:r>
              <a:rPr lang="lt-LT" sz="3200" dirty="0"/>
              <a:t>Režisieriaus Eimunto Nekrošiaus pagal legendinę </a:t>
            </a:r>
            <a:r>
              <a:rPr lang="lt-LT" sz="3200" dirty="0" err="1"/>
              <a:t>J.W.Goethes</a:t>
            </a:r>
            <a:r>
              <a:rPr lang="lt-LT" sz="3200" dirty="0"/>
              <a:t> poemą „Faustas“ sukurtas spektaklis 2009 metais žavėjo Seulo, Paryžiaus, </a:t>
            </a:r>
            <a:r>
              <a:rPr lang="lt-LT" sz="3200" dirty="0" err="1"/>
              <a:t>Tamperės</a:t>
            </a:r>
            <a:r>
              <a:rPr lang="lt-LT" sz="3200" dirty="0"/>
              <a:t> ir Tbilisio teatro gerbėjus</a:t>
            </a:r>
            <a:r>
              <a:rPr lang="lt-LT" sz="3200" dirty="0" smtClean="0"/>
              <a:t>.</a:t>
            </a:r>
          </a:p>
          <a:p>
            <a:pPr marL="0" indent="0">
              <a:buNone/>
            </a:pPr>
            <a:endParaRPr lang="lt-LT" sz="3200" dirty="0"/>
          </a:p>
          <a:p>
            <a:pPr marL="0" indent="0">
              <a:buNone/>
            </a:pPr>
            <a:r>
              <a:rPr lang="lt-LT" sz="3200" dirty="0"/>
              <a:t>Rusų kino kūrėjas Aleksandras </a:t>
            </a:r>
            <a:r>
              <a:rPr lang="lt-LT" sz="3200" dirty="0" err="1" smtClean="0"/>
              <a:t>Sokurovas</a:t>
            </a:r>
            <a:r>
              <a:rPr lang="lt-LT" sz="3200" dirty="0" smtClean="0"/>
              <a:t> sukūrė </a:t>
            </a:r>
            <a:r>
              <a:rPr lang="lt-LT" sz="3200" dirty="0"/>
              <a:t>kino filmą "Faustas" </a:t>
            </a:r>
          </a:p>
        </p:txBody>
      </p:sp>
    </p:spTree>
    <p:extLst>
      <p:ext uri="{BB962C8B-B14F-4D97-AF65-F5344CB8AC3E}">
        <p14:creationId xmlns:p14="http://schemas.microsoft.com/office/powerpoint/2010/main" xmlns="" val="46798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sz="quarter" idx="13"/>
          </p:nvPr>
        </p:nvSpPr>
        <p:spPr/>
        <p:txBody>
          <a:bodyPr>
            <a:normAutofit/>
          </a:bodyPr>
          <a:lstStyle/>
          <a:p>
            <a:pPr marL="0" indent="0">
              <a:buNone/>
            </a:pPr>
            <a:r>
              <a:rPr lang="lt-LT" sz="6600" dirty="0" smtClean="0"/>
              <a:t>   </a:t>
            </a:r>
          </a:p>
          <a:p>
            <a:pPr marL="0" indent="0">
              <a:buNone/>
            </a:pPr>
            <a:r>
              <a:rPr lang="lt-LT" sz="6600" dirty="0"/>
              <a:t> </a:t>
            </a:r>
            <a:r>
              <a:rPr lang="lt-LT" sz="6600" dirty="0" smtClean="0"/>
              <a:t>  </a:t>
            </a:r>
            <a:r>
              <a:rPr lang="lt-LT" sz="8800" dirty="0" smtClean="0"/>
              <a:t>Ačiū už dėmesį</a:t>
            </a:r>
            <a:endParaRPr lang="lt-LT" sz="8800" dirty="0"/>
          </a:p>
        </p:txBody>
      </p:sp>
    </p:spTree>
    <p:extLst>
      <p:ext uri="{BB962C8B-B14F-4D97-AF65-F5344CB8AC3E}">
        <p14:creationId xmlns:p14="http://schemas.microsoft.com/office/powerpoint/2010/main" xmlns="" val="2463890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ho">
  <a:themeElements>
    <a:clrScheme name="SOHO">
      <a:dk1>
        <a:srgbClr val="2E2224"/>
      </a:dk1>
      <a:lt1>
        <a:sysClr val="window" lastClr="FFFFFF"/>
      </a:lt1>
      <a:dk2>
        <a:srgbClr val="48231E"/>
      </a:dk2>
      <a:lt2>
        <a:srgbClr val="CBD8DD"/>
      </a:lt2>
      <a:accent1>
        <a:srgbClr val="61625E"/>
      </a:accent1>
      <a:accent2>
        <a:srgbClr val="964D2C"/>
      </a:accent2>
      <a:accent3>
        <a:srgbClr val="66553E"/>
      </a:accent3>
      <a:accent4>
        <a:srgbClr val="848058"/>
      </a:accent4>
      <a:accent5>
        <a:srgbClr val="AFA14B"/>
      </a:accent5>
      <a:accent6>
        <a:srgbClr val="AD7D4D"/>
      </a:accent6>
      <a:hlink>
        <a:srgbClr val="FFDE66"/>
      </a:hlink>
      <a:folHlink>
        <a:srgbClr val="C0AEBC"/>
      </a:folHlink>
    </a:clrScheme>
    <a:fontScheme name="SOHO">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TC101790493[[fn=SOHO]]</Template>
  <TotalTime>191</TotalTime>
  <Words>834</Words>
  <Application>Microsoft Office PowerPoint</Application>
  <PresentationFormat>Demonstracija ekrane (4:3)</PresentationFormat>
  <Paragraphs>106</Paragraphs>
  <Slides>16</Slides>
  <Notes>0</Notes>
  <HiddenSlides>0</HiddenSlides>
  <MMClips>0</MMClips>
  <ScaleCrop>false</ScaleCrop>
  <HeadingPairs>
    <vt:vector size="4" baseType="variant">
      <vt:variant>
        <vt:lpstr>Tema</vt:lpstr>
      </vt:variant>
      <vt:variant>
        <vt:i4>1</vt:i4>
      </vt:variant>
      <vt:variant>
        <vt:lpstr>Skaidrių pavadinimai</vt:lpstr>
      </vt:variant>
      <vt:variant>
        <vt:i4>16</vt:i4>
      </vt:variant>
    </vt:vector>
  </HeadingPairs>
  <TitlesOfParts>
    <vt:vector size="17" baseType="lpstr">
      <vt:lpstr>Soho</vt:lpstr>
      <vt:lpstr>         Johanas Volfgangas  gėtė “Faustas“ 1831m.</vt:lpstr>
      <vt:lpstr>Skaidrė 2</vt:lpstr>
      <vt:lpstr>J. V. Gėtės paminklas Frankfurte prie Maino</vt:lpstr>
      <vt:lpstr>Pavadinimas </vt:lpstr>
      <vt:lpstr>Pagrindinės kūrinio problemos. “Fauste” svarstomos sudėtingos pasaulio pažinimo, žmogaus prigimties, jo galių problemos, apmąstomi būties esmės, pasaulio sandaros dalykai. Fausto monologuose vis sugrįžtama prie neišsprendžiamos prieštaros tarp didelių siekių, noro aprėpti būties begalybę ir menkų žmogaus     Siužetas  </vt:lpstr>
      <vt:lpstr>Siužetas</vt:lpstr>
      <vt:lpstr>Temos, problemos</vt:lpstr>
      <vt:lpstr>Veikėjai</vt:lpstr>
      <vt:lpstr>Veikėjai</vt:lpstr>
      <vt:lpstr>Idėjos, vertybės</vt:lpstr>
      <vt:lpstr>Keli posakiai iš knygos</vt:lpstr>
      <vt:lpstr>Kūrinio aktualumas </vt:lpstr>
      <vt:lpstr>Samprotavimo rašinio pavadinimai</vt:lpstr>
      <vt:lpstr>Apibendrinimas</vt:lpstr>
      <vt:lpstr>“Fausto“ vizualizacija</vt:lpstr>
      <vt:lpstr>Skaidrė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Johanas Volfgangas  gėtė “Faustas“ 1831m.</dc:title>
  <dc:creator>Gabriele</dc:creator>
  <cp:lastModifiedBy>Petras</cp:lastModifiedBy>
  <cp:revision>17</cp:revision>
  <dcterms:created xsi:type="dcterms:W3CDTF">2011-11-19T16:50:29Z</dcterms:created>
  <dcterms:modified xsi:type="dcterms:W3CDTF">2011-11-23T17:03:04Z</dcterms:modified>
</cp:coreProperties>
</file>