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63" r:id="rId5"/>
    <p:sldId id="264" r:id="rId6"/>
    <p:sldId id="257" r:id="rId7"/>
    <p:sldId id="261" r:id="rId8"/>
    <p:sldId id="258" r:id="rId9"/>
    <p:sldId id="262" r:id="rId10"/>
    <p:sldId id="265"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4" d="100"/>
          <a:sy n="74" d="100"/>
        </p:scale>
        <p:origin x="-104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5D0E95AD-46EB-4E9C-AB4E-57FFE4633708}" type="datetimeFigureOut">
              <a:rPr lang="lt-LT" smtClean="0"/>
              <a:t>2011.11.24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756237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D0E95AD-46EB-4E9C-AB4E-57FFE4633708}" type="datetimeFigureOut">
              <a:rPr lang="lt-LT" smtClean="0"/>
              <a:t>2011.11.24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658110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5D0E95AD-46EB-4E9C-AB4E-57FFE4633708}" type="datetimeFigureOut">
              <a:rPr lang="lt-LT" smtClean="0"/>
              <a:t>2011.11.24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3790788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5D0E95AD-46EB-4E9C-AB4E-57FFE4633708}" type="datetimeFigureOut">
              <a:rPr lang="lt-LT" smtClean="0"/>
              <a:t>2011.11.24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27555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5D0E95AD-46EB-4E9C-AB4E-57FFE4633708}" type="datetimeFigureOut">
              <a:rPr lang="lt-LT" smtClean="0"/>
              <a:t>2011.11.24</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1510686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5D0E95AD-46EB-4E9C-AB4E-57FFE4633708}" type="datetimeFigureOut">
              <a:rPr lang="lt-LT" smtClean="0"/>
              <a:t>2011.11.24</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177183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5D0E95AD-46EB-4E9C-AB4E-57FFE4633708}" type="datetimeFigureOut">
              <a:rPr lang="lt-LT" smtClean="0"/>
              <a:t>2011.11.24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2347234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5D0E95AD-46EB-4E9C-AB4E-57FFE4633708}" type="datetimeFigureOut">
              <a:rPr lang="lt-LT" smtClean="0"/>
              <a:t>2011.11.24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50113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5D0E95AD-46EB-4E9C-AB4E-57FFE4633708}" type="datetimeFigureOut">
              <a:rPr lang="lt-LT" smtClean="0"/>
              <a:t>2011.11.24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4121989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D0E95AD-46EB-4E9C-AB4E-57FFE4633708}" type="datetimeFigureOut">
              <a:rPr lang="lt-LT" smtClean="0"/>
              <a:t>2011.11.24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1165355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D0E95AD-46EB-4E9C-AB4E-57FFE4633708}" type="datetimeFigureOut">
              <a:rPr lang="lt-LT" smtClean="0"/>
              <a:t>2011.11.24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C65B2DE-8CF8-457D-A372-76E80AA8DB19}" type="slidenum">
              <a:rPr lang="lt-LT" smtClean="0"/>
              <a:t>‹#›</a:t>
            </a:fld>
            <a:endParaRPr lang="lt-LT"/>
          </a:p>
        </p:txBody>
      </p:sp>
    </p:spTree>
    <p:extLst>
      <p:ext uri="{BB962C8B-B14F-4D97-AF65-F5344CB8AC3E}">
        <p14:creationId xmlns:p14="http://schemas.microsoft.com/office/powerpoint/2010/main" val="2849768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0E95AD-46EB-4E9C-AB4E-57FFE4633708}" type="datetimeFigureOut">
              <a:rPr lang="lt-LT" smtClean="0"/>
              <a:t>2011.11.24</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5B2DE-8CF8-457D-A372-76E80AA8DB19}" type="slidenum">
              <a:rPr lang="lt-LT" smtClean="0"/>
              <a:t>‹#›</a:t>
            </a:fld>
            <a:endParaRPr lang="lt-LT"/>
          </a:p>
        </p:txBody>
      </p:sp>
    </p:spTree>
    <p:extLst>
      <p:ext uri="{BB962C8B-B14F-4D97-AF65-F5344CB8AC3E}">
        <p14:creationId xmlns:p14="http://schemas.microsoft.com/office/powerpoint/2010/main" val="3713779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t>Dvejybiniai  linksniai</a:t>
            </a:r>
            <a:endParaRPr lang="lt-LT" dirty="0"/>
          </a:p>
        </p:txBody>
      </p:sp>
      <p:sp>
        <p:nvSpPr>
          <p:cNvPr id="3" name="Antrinis pavadinimas 2"/>
          <p:cNvSpPr>
            <a:spLocks noGrp="1"/>
          </p:cNvSpPr>
          <p:nvPr>
            <p:ph type="subTitle" idx="1"/>
          </p:nvPr>
        </p:nvSpPr>
        <p:spPr/>
        <p:txBody>
          <a:bodyPr/>
          <a:lstStyle/>
          <a:p>
            <a:endParaRPr lang="lt-LT"/>
          </a:p>
        </p:txBody>
      </p:sp>
    </p:spTree>
    <p:extLst>
      <p:ext uri="{BB962C8B-B14F-4D97-AF65-F5344CB8AC3E}">
        <p14:creationId xmlns:p14="http://schemas.microsoft.com/office/powerpoint/2010/main" val="1761929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Pakartokime lietuvių kalbos linksnius</a:t>
            </a:r>
            <a:endParaRPr lang="lt-LT" dirty="0"/>
          </a:p>
        </p:txBody>
      </p:sp>
      <p:sp>
        <p:nvSpPr>
          <p:cNvPr id="3" name="Turinio vietos rezervavimo ženklas 2"/>
          <p:cNvSpPr>
            <a:spLocks noGrp="1"/>
          </p:cNvSpPr>
          <p:nvPr>
            <p:ph idx="1"/>
          </p:nvPr>
        </p:nvSpPr>
        <p:spPr/>
        <p:txBody>
          <a:bodyPr/>
          <a:lstStyle/>
          <a:p>
            <a:pPr marL="0" indent="0">
              <a:buNone/>
            </a:pPr>
            <a:r>
              <a:rPr lang="lt-LT" dirty="0" smtClean="0"/>
              <a:t>1. V. KAS?                       </a:t>
            </a:r>
          </a:p>
          <a:p>
            <a:pPr marL="0" indent="0">
              <a:buNone/>
            </a:pPr>
            <a:r>
              <a:rPr lang="lt-LT" dirty="0" smtClean="0"/>
              <a:t>2.  K. KO?                    </a:t>
            </a:r>
          </a:p>
          <a:p>
            <a:pPr marL="0" indent="0">
              <a:buNone/>
            </a:pPr>
            <a:r>
              <a:rPr lang="lt-LT" dirty="0" smtClean="0"/>
              <a:t>3. N. KAM?                     </a:t>
            </a:r>
          </a:p>
          <a:p>
            <a:pPr marL="0" indent="0">
              <a:buNone/>
            </a:pPr>
            <a:r>
              <a:rPr lang="lt-LT" dirty="0" smtClean="0"/>
              <a:t>4. G. KĄ?                         </a:t>
            </a:r>
          </a:p>
          <a:p>
            <a:pPr marL="0" indent="0">
              <a:buNone/>
            </a:pPr>
            <a:r>
              <a:rPr lang="lt-LT" dirty="0" smtClean="0"/>
              <a:t>5. </a:t>
            </a:r>
            <a:r>
              <a:rPr lang="lt-LT" dirty="0" err="1" smtClean="0"/>
              <a:t>Įn</a:t>
            </a:r>
            <a:r>
              <a:rPr lang="lt-LT" dirty="0" smtClean="0"/>
              <a:t>. KUO?                                        </a:t>
            </a:r>
          </a:p>
          <a:p>
            <a:pPr marL="0" indent="0">
              <a:buNone/>
            </a:pPr>
            <a:r>
              <a:rPr lang="lt-LT" dirty="0" smtClean="0"/>
              <a:t>6. </a:t>
            </a:r>
            <a:r>
              <a:rPr lang="lt-LT" dirty="0" err="1" smtClean="0"/>
              <a:t>Vt</a:t>
            </a:r>
            <a:r>
              <a:rPr lang="lt-LT" dirty="0" smtClean="0"/>
              <a:t>. KUR? KAME?       </a:t>
            </a:r>
          </a:p>
          <a:p>
            <a:pPr marL="0" indent="0">
              <a:buNone/>
            </a:pPr>
            <a:r>
              <a:rPr lang="lt-LT" dirty="0" smtClean="0"/>
              <a:t>7. Š. – </a:t>
            </a:r>
            <a:endParaRPr lang="lt-LT" dirty="0"/>
          </a:p>
        </p:txBody>
      </p:sp>
    </p:spTree>
    <p:extLst>
      <p:ext uri="{BB962C8B-B14F-4D97-AF65-F5344CB8AC3E}">
        <p14:creationId xmlns:p14="http://schemas.microsoft.com/office/powerpoint/2010/main" val="962287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smtClean="0"/>
              <a:t>Patikrinkime</a:t>
            </a:r>
            <a:endParaRPr lang="lt-LT" dirty="0"/>
          </a:p>
        </p:txBody>
      </p:sp>
      <p:sp>
        <p:nvSpPr>
          <p:cNvPr id="3" name="Turinio vietos rezervavimo ženklas 2"/>
          <p:cNvSpPr>
            <a:spLocks noGrp="1"/>
          </p:cNvSpPr>
          <p:nvPr>
            <p:ph idx="1"/>
          </p:nvPr>
        </p:nvSpPr>
        <p:spPr>
          <a:xfrm>
            <a:off x="457200" y="1556792"/>
            <a:ext cx="8229600" cy="5184576"/>
          </a:xfrm>
        </p:spPr>
        <p:txBody>
          <a:bodyPr>
            <a:noAutofit/>
          </a:bodyPr>
          <a:lstStyle/>
          <a:p>
            <a:pPr marL="0" indent="0">
              <a:buNone/>
            </a:pPr>
            <a:r>
              <a:rPr lang="lt-LT" sz="3600" dirty="0" smtClean="0"/>
              <a:t>1. </a:t>
            </a:r>
            <a:r>
              <a:rPr lang="lt-LT" sz="3600" b="1" dirty="0" smtClean="0">
                <a:solidFill>
                  <a:srgbClr val="00B050"/>
                </a:solidFill>
              </a:rPr>
              <a:t>V. KAS?                        </a:t>
            </a:r>
            <a:r>
              <a:rPr lang="lt-LT" sz="3600" dirty="0" smtClean="0"/>
              <a:t>Maištinga siela</a:t>
            </a:r>
          </a:p>
          <a:p>
            <a:pPr marL="0" indent="0">
              <a:buNone/>
            </a:pPr>
            <a:r>
              <a:rPr lang="lt-LT" sz="3600" dirty="0" smtClean="0"/>
              <a:t>2.  </a:t>
            </a:r>
            <a:r>
              <a:rPr lang="lt-LT" sz="3600" b="1" dirty="0" smtClean="0">
                <a:solidFill>
                  <a:srgbClr val="00B050"/>
                </a:solidFill>
              </a:rPr>
              <a:t>K. KO?                         </a:t>
            </a:r>
            <a:r>
              <a:rPr lang="lt-LT" sz="3600" dirty="0" smtClean="0"/>
              <a:t>Maž</a:t>
            </a:r>
            <a:r>
              <a:rPr lang="lt-LT" sz="3600" b="1" dirty="0" smtClean="0">
                <a:solidFill>
                  <a:srgbClr val="FF0000"/>
                </a:solidFill>
              </a:rPr>
              <a:t>ų</a:t>
            </a:r>
            <a:r>
              <a:rPr lang="lt-LT" sz="3600" dirty="0" smtClean="0"/>
              <a:t> iliuzijų</a:t>
            </a:r>
          </a:p>
          <a:p>
            <a:pPr marL="0" indent="0">
              <a:buNone/>
            </a:pPr>
            <a:r>
              <a:rPr lang="lt-LT" sz="3600" dirty="0" smtClean="0"/>
              <a:t>3. </a:t>
            </a:r>
            <a:r>
              <a:rPr lang="lt-LT" sz="3600" b="1" dirty="0" smtClean="0">
                <a:solidFill>
                  <a:srgbClr val="00B050"/>
                </a:solidFill>
              </a:rPr>
              <a:t>N. KAM?                      </a:t>
            </a:r>
            <a:r>
              <a:rPr lang="lt-LT" sz="3600" dirty="0" smtClean="0"/>
              <a:t>Tyl</a:t>
            </a:r>
            <a:r>
              <a:rPr lang="lt-LT" sz="3600" b="1" dirty="0" smtClean="0">
                <a:solidFill>
                  <a:srgbClr val="00B050"/>
                </a:solidFill>
              </a:rPr>
              <a:t>ia</a:t>
            </a:r>
            <a:r>
              <a:rPr lang="lt-LT" sz="3600" dirty="0" smtClean="0"/>
              <a:t>jam svajotojui</a:t>
            </a:r>
          </a:p>
          <a:p>
            <a:pPr marL="0" indent="0">
              <a:buNone/>
            </a:pPr>
            <a:r>
              <a:rPr lang="lt-LT" sz="3600" dirty="0" smtClean="0"/>
              <a:t>4. </a:t>
            </a:r>
            <a:r>
              <a:rPr lang="lt-LT" sz="3600" b="1" dirty="0" smtClean="0">
                <a:solidFill>
                  <a:srgbClr val="00B050"/>
                </a:solidFill>
              </a:rPr>
              <a:t>G. KĄ?                          </a:t>
            </a:r>
            <a:r>
              <a:rPr lang="lt-LT" sz="3600" dirty="0" smtClean="0"/>
              <a:t>Žvaigždėt</a:t>
            </a:r>
            <a:r>
              <a:rPr lang="lt-LT" sz="3600" b="1" dirty="0" smtClean="0">
                <a:solidFill>
                  <a:srgbClr val="FF0000"/>
                </a:solidFill>
              </a:rPr>
              <a:t>ą</a:t>
            </a:r>
            <a:r>
              <a:rPr lang="lt-LT" sz="3600" dirty="0" smtClean="0"/>
              <a:t> nakt</a:t>
            </a:r>
            <a:r>
              <a:rPr lang="lt-LT" sz="3600" b="1" dirty="0" smtClean="0">
                <a:solidFill>
                  <a:srgbClr val="FF0000"/>
                </a:solidFill>
              </a:rPr>
              <a:t>į</a:t>
            </a:r>
          </a:p>
          <a:p>
            <a:pPr marL="0" indent="0">
              <a:buNone/>
            </a:pPr>
            <a:r>
              <a:rPr lang="lt-LT" sz="3600" dirty="0" smtClean="0"/>
              <a:t>5. </a:t>
            </a:r>
            <a:r>
              <a:rPr lang="lt-LT" sz="3600" b="1" dirty="0" err="1" smtClean="0">
                <a:solidFill>
                  <a:srgbClr val="FF0000"/>
                </a:solidFill>
              </a:rPr>
              <a:t>Įn</a:t>
            </a:r>
            <a:r>
              <a:rPr lang="lt-LT" sz="3600" b="1" dirty="0" smtClean="0">
                <a:solidFill>
                  <a:srgbClr val="FF0000"/>
                </a:solidFill>
              </a:rPr>
              <a:t>. KUO?                      </a:t>
            </a:r>
            <a:r>
              <a:rPr lang="lt-LT" sz="3600" dirty="0" smtClean="0"/>
              <a:t>Su dr</a:t>
            </a:r>
            <a:r>
              <a:rPr lang="lt-LT" sz="3600" b="1" dirty="0" smtClean="0">
                <a:solidFill>
                  <a:srgbClr val="FF0000"/>
                </a:solidFill>
              </a:rPr>
              <a:t>ą</a:t>
            </a:r>
            <a:r>
              <a:rPr lang="lt-LT" sz="3600" dirty="0" smtClean="0"/>
              <a:t>siu klajūnu                     </a:t>
            </a:r>
          </a:p>
          <a:p>
            <a:pPr marL="0" indent="0">
              <a:buNone/>
            </a:pPr>
            <a:r>
              <a:rPr lang="lt-LT" sz="3600" dirty="0" smtClean="0"/>
              <a:t>6. </a:t>
            </a:r>
            <a:r>
              <a:rPr lang="lt-LT" sz="3600" dirty="0" err="1" smtClean="0"/>
              <a:t>Vt</a:t>
            </a:r>
            <a:r>
              <a:rPr lang="lt-LT" sz="3600" dirty="0" smtClean="0"/>
              <a:t>. KUR? KAME?        Audringoje jūroje</a:t>
            </a:r>
          </a:p>
          <a:p>
            <a:pPr marL="0" indent="0">
              <a:buNone/>
            </a:pPr>
            <a:r>
              <a:rPr lang="lt-LT" sz="3600" dirty="0" smtClean="0"/>
              <a:t>7. Š. –                                Mielas romantik</a:t>
            </a:r>
            <a:r>
              <a:rPr lang="lt-LT" sz="3600" b="1" dirty="0" smtClean="0">
                <a:solidFill>
                  <a:srgbClr val="00B050"/>
                </a:solidFill>
              </a:rPr>
              <a:t>e</a:t>
            </a:r>
            <a:r>
              <a:rPr lang="lt-LT" sz="3600" dirty="0" smtClean="0"/>
              <a:t> </a:t>
            </a:r>
            <a:endParaRPr lang="lt-LT" sz="3600" dirty="0"/>
          </a:p>
        </p:txBody>
      </p:sp>
    </p:spTree>
    <p:extLst>
      <p:ext uri="{BB962C8B-B14F-4D97-AF65-F5344CB8AC3E}">
        <p14:creationId xmlns:p14="http://schemas.microsoft.com/office/powerpoint/2010/main" val="3458466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en-US" b="1" dirty="0" smtClean="0">
                <a:solidFill>
                  <a:srgbClr val="FF0000"/>
                </a:solidFill>
              </a:rPr>
              <a:t>I</a:t>
            </a:r>
            <a:r>
              <a:rPr lang="lt-LT" b="1" dirty="0" err="1" smtClean="0">
                <a:solidFill>
                  <a:srgbClr val="FF0000"/>
                </a:solidFill>
              </a:rPr>
              <a:t>šrašykite</a:t>
            </a:r>
            <a:r>
              <a:rPr lang="lt-LT" b="1" dirty="0" smtClean="0">
                <a:solidFill>
                  <a:srgbClr val="FF0000"/>
                </a:solidFill>
              </a:rPr>
              <a:t> </a:t>
            </a:r>
            <a:r>
              <a:rPr lang="lt-LT" b="1" dirty="0" err="1" smtClean="0">
                <a:solidFill>
                  <a:srgbClr val="FF0000"/>
                </a:solidFill>
              </a:rPr>
              <a:t>įnagininko</a:t>
            </a:r>
            <a:r>
              <a:rPr lang="lt-LT" b="1" dirty="0" smtClean="0">
                <a:solidFill>
                  <a:srgbClr val="FF0000"/>
                </a:solidFill>
              </a:rPr>
              <a:t> junginius. </a:t>
            </a:r>
            <a:endParaRPr lang="lt-LT" b="1" dirty="0">
              <a:solidFill>
                <a:srgbClr val="FF0000"/>
              </a:solidFill>
            </a:endParaRPr>
          </a:p>
        </p:txBody>
      </p:sp>
      <p:sp>
        <p:nvSpPr>
          <p:cNvPr id="3" name="Turinio vietos rezervavimo ženklas 2"/>
          <p:cNvSpPr>
            <a:spLocks noGrp="1"/>
          </p:cNvSpPr>
          <p:nvPr>
            <p:ph idx="1"/>
          </p:nvPr>
        </p:nvSpPr>
        <p:spPr>
          <a:xfrm>
            <a:off x="107504" y="1268760"/>
            <a:ext cx="8928992" cy="5328592"/>
          </a:xfrm>
        </p:spPr>
        <p:txBody>
          <a:bodyPr>
            <a:normAutofit/>
          </a:bodyPr>
          <a:lstStyle/>
          <a:p>
            <a:pPr marL="0" indent="0" algn="just">
              <a:buNone/>
            </a:pPr>
            <a:r>
              <a:rPr lang="lt-LT" sz="4000" dirty="0" smtClean="0"/>
              <a:t>Pirmieji įspūdžiai, tyliais vakarais, vienišu klajūnu, verkiančia  širdimi, išsipildžiusiai svajonei, didingais griuvėsiais, įkyrias mintis, ramia sąžine, po tylinčiomis žvaigždėmis, įspūdingas Kalėdas, kilniais idealais, nuoširdžius draugus, tauriomis idėjomis, aukštiems tikslams, išdidžia siela, lyriniuose kūriniuose.  </a:t>
            </a:r>
            <a:endParaRPr lang="lt-LT" sz="4000" dirty="0"/>
          </a:p>
        </p:txBody>
      </p:sp>
    </p:spTree>
    <p:extLst>
      <p:ext uri="{BB962C8B-B14F-4D97-AF65-F5344CB8AC3E}">
        <p14:creationId xmlns:p14="http://schemas.microsoft.com/office/powerpoint/2010/main" val="1672023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PASITIKRINKITE</a:t>
            </a:r>
            <a:endParaRPr lang="lt-LT" dirty="0"/>
          </a:p>
        </p:txBody>
      </p:sp>
      <p:sp>
        <p:nvSpPr>
          <p:cNvPr id="3" name="Turinio vietos rezervavimo ženklas 2"/>
          <p:cNvSpPr>
            <a:spLocks noGrp="1"/>
          </p:cNvSpPr>
          <p:nvPr>
            <p:ph idx="1"/>
          </p:nvPr>
        </p:nvSpPr>
        <p:spPr>
          <a:xfrm>
            <a:off x="395536" y="1268760"/>
            <a:ext cx="8748464" cy="5589240"/>
          </a:xfrm>
        </p:spPr>
        <p:txBody>
          <a:bodyPr>
            <a:normAutofit/>
          </a:bodyPr>
          <a:lstStyle/>
          <a:p>
            <a:pPr marL="0" indent="0">
              <a:buNone/>
            </a:pPr>
            <a:r>
              <a:rPr lang="lt-LT" sz="4000" dirty="0"/>
              <a:t>Pirmieji įspūdžiai, </a:t>
            </a:r>
            <a:r>
              <a:rPr lang="lt-LT" sz="4000" b="1" dirty="0">
                <a:solidFill>
                  <a:srgbClr val="FF0000"/>
                </a:solidFill>
              </a:rPr>
              <a:t>tyliais vakarais</a:t>
            </a:r>
            <a:r>
              <a:rPr lang="lt-LT" sz="4000" dirty="0">
                <a:solidFill>
                  <a:srgbClr val="FF0000"/>
                </a:solidFill>
              </a:rPr>
              <a:t>, </a:t>
            </a:r>
            <a:r>
              <a:rPr lang="lt-LT" sz="4000" b="1" dirty="0">
                <a:solidFill>
                  <a:srgbClr val="FF0000"/>
                </a:solidFill>
              </a:rPr>
              <a:t>vienišu klajūnu</a:t>
            </a:r>
            <a:r>
              <a:rPr lang="lt-LT" sz="4000" dirty="0">
                <a:solidFill>
                  <a:srgbClr val="FF0000"/>
                </a:solidFill>
              </a:rPr>
              <a:t>, </a:t>
            </a:r>
            <a:r>
              <a:rPr lang="lt-LT" sz="4000" b="1" dirty="0">
                <a:solidFill>
                  <a:srgbClr val="FF0000"/>
                </a:solidFill>
              </a:rPr>
              <a:t>verkiančia  širdimi</a:t>
            </a:r>
            <a:r>
              <a:rPr lang="lt-LT" sz="4000" dirty="0">
                <a:solidFill>
                  <a:srgbClr val="FF0000"/>
                </a:solidFill>
              </a:rPr>
              <a:t>, </a:t>
            </a:r>
            <a:r>
              <a:rPr lang="lt-LT" sz="4000" dirty="0"/>
              <a:t>išsipildžiusiai svajonei, </a:t>
            </a:r>
            <a:r>
              <a:rPr lang="lt-LT" sz="4000" b="1" dirty="0">
                <a:solidFill>
                  <a:srgbClr val="FF0000"/>
                </a:solidFill>
              </a:rPr>
              <a:t>didingais griuvėsiais</a:t>
            </a:r>
            <a:r>
              <a:rPr lang="lt-LT" sz="4000" dirty="0"/>
              <a:t>, įkyrias mintis, </a:t>
            </a:r>
            <a:r>
              <a:rPr lang="lt-LT" sz="4000" b="1" dirty="0">
                <a:solidFill>
                  <a:srgbClr val="FF0000"/>
                </a:solidFill>
              </a:rPr>
              <a:t>ramia sąžine</a:t>
            </a:r>
            <a:r>
              <a:rPr lang="lt-LT" sz="4000" dirty="0">
                <a:solidFill>
                  <a:srgbClr val="FF0000"/>
                </a:solidFill>
              </a:rPr>
              <a:t>, </a:t>
            </a:r>
            <a:r>
              <a:rPr lang="lt-LT" sz="4000" b="1" dirty="0">
                <a:solidFill>
                  <a:srgbClr val="FF0000"/>
                </a:solidFill>
              </a:rPr>
              <a:t>po tylinčiomis žvaigždėmis</a:t>
            </a:r>
            <a:r>
              <a:rPr lang="lt-LT" sz="4000" dirty="0"/>
              <a:t>, įspūdingas Kalėdas, </a:t>
            </a:r>
            <a:r>
              <a:rPr lang="lt-LT" sz="4000" b="1" dirty="0">
                <a:solidFill>
                  <a:srgbClr val="FF0000"/>
                </a:solidFill>
              </a:rPr>
              <a:t>kilniais idealais</a:t>
            </a:r>
            <a:r>
              <a:rPr lang="lt-LT" sz="4000" dirty="0"/>
              <a:t>, nuoširdžius draugus, </a:t>
            </a:r>
            <a:r>
              <a:rPr lang="lt-LT" sz="4000" b="1" dirty="0">
                <a:solidFill>
                  <a:srgbClr val="FF0000"/>
                </a:solidFill>
              </a:rPr>
              <a:t>tauriomis idėjomis</a:t>
            </a:r>
            <a:r>
              <a:rPr lang="lt-LT" sz="4000" dirty="0"/>
              <a:t>, aukštiems tikslams, </a:t>
            </a:r>
            <a:r>
              <a:rPr lang="lt-LT" sz="4000" b="1" dirty="0">
                <a:solidFill>
                  <a:srgbClr val="FF0000"/>
                </a:solidFill>
              </a:rPr>
              <a:t>išdidžia siela</a:t>
            </a:r>
            <a:r>
              <a:rPr lang="lt-LT" sz="4000" dirty="0"/>
              <a:t>, lyriniuose kūriniuose. </a:t>
            </a:r>
          </a:p>
        </p:txBody>
      </p:sp>
    </p:spTree>
    <p:extLst>
      <p:ext uri="{BB962C8B-B14F-4D97-AF65-F5344CB8AC3E}">
        <p14:creationId xmlns:p14="http://schemas.microsoft.com/office/powerpoint/2010/main" val="1153028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4294967295"/>
          </p:nvPr>
        </p:nvSpPr>
        <p:spPr>
          <a:xfrm>
            <a:off x="0" y="116632"/>
            <a:ext cx="8892480" cy="6552728"/>
          </a:xfrm>
        </p:spPr>
        <p:txBody>
          <a:bodyPr>
            <a:normAutofit/>
          </a:bodyPr>
          <a:lstStyle/>
          <a:p>
            <a:pPr marL="0" indent="0">
              <a:buNone/>
            </a:pPr>
            <a:r>
              <a:rPr lang="lt-LT" sz="3600" b="1" dirty="0" smtClean="0"/>
              <a:t>1. Dvejybinis vardininkas</a:t>
            </a:r>
            <a:r>
              <a:rPr lang="lt-LT" sz="3600" dirty="0" smtClean="0"/>
              <a:t> </a:t>
            </a:r>
          </a:p>
          <a:p>
            <a:pPr marL="0" indent="0">
              <a:buNone/>
            </a:pPr>
            <a:r>
              <a:rPr lang="lt-LT" sz="3600" dirty="0" smtClean="0"/>
              <a:t>Kas? Koks? Kokia?          </a:t>
            </a:r>
            <a:r>
              <a:rPr lang="lt-LT" sz="4000" dirty="0" smtClean="0"/>
              <a:t>Vaik</a:t>
            </a:r>
            <a:r>
              <a:rPr lang="lt-LT" sz="4000" b="1" dirty="0" smtClean="0">
                <a:solidFill>
                  <a:srgbClr val="FF0000"/>
                </a:solidFill>
              </a:rPr>
              <a:t>as</a:t>
            </a:r>
            <a:r>
              <a:rPr lang="lt-LT" sz="4000" dirty="0" smtClean="0"/>
              <a:t> buvo drąs</a:t>
            </a:r>
            <a:r>
              <a:rPr lang="lt-LT" sz="4000" b="1" dirty="0" smtClean="0">
                <a:solidFill>
                  <a:srgbClr val="FF0000"/>
                </a:solidFill>
              </a:rPr>
              <a:t>us</a:t>
            </a:r>
            <a:r>
              <a:rPr lang="lt-LT" sz="4000" dirty="0" smtClean="0"/>
              <a:t>.</a:t>
            </a:r>
          </a:p>
          <a:p>
            <a:pPr marL="0" indent="0">
              <a:buNone/>
            </a:pPr>
            <a:r>
              <a:rPr lang="lt-LT" sz="4000" dirty="0"/>
              <a:t> </a:t>
            </a:r>
            <a:r>
              <a:rPr lang="lt-LT" sz="4000" dirty="0" smtClean="0"/>
              <a:t>                                         Ras</a:t>
            </a:r>
            <a:r>
              <a:rPr lang="lt-LT" sz="4000" b="1" dirty="0" smtClean="0">
                <a:solidFill>
                  <a:srgbClr val="00B050"/>
                </a:solidFill>
              </a:rPr>
              <a:t>a</a:t>
            </a:r>
            <a:r>
              <a:rPr lang="lt-LT" sz="4000" dirty="0" smtClean="0"/>
              <a:t> tapo atsarg</a:t>
            </a:r>
            <a:r>
              <a:rPr lang="lt-LT" sz="4000" b="1" dirty="0" smtClean="0">
                <a:solidFill>
                  <a:srgbClr val="00B050"/>
                </a:solidFill>
              </a:rPr>
              <a:t>i</a:t>
            </a:r>
            <a:r>
              <a:rPr lang="lt-LT" sz="4000" dirty="0" smtClean="0"/>
              <a:t>.</a:t>
            </a:r>
            <a:endParaRPr lang="lt-LT" sz="4000" dirty="0"/>
          </a:p>
          <a:p>
            <a:pPr marL="0" indent="0">
              <a:buNone/>
            </a:pPr>
            <a:endParaRPr lang="lt-LT" sz="4000" dirty="0" smtClean="0"/>
          </a:p>
          <a:p>
            <a:pPr marL="0" indent="0">
              <a:buNone/>
            </a:pPr>
            <a:r>
              <a:rPr lang="lt-LT" sz="3600" b="1" dirty="0" smtClean="0"/>
              <a:t>2. Dvejybinis kilmininkas</a:t>
            </a:r>
          </a:p>
          <a:p>
            <a:pPr marL="0" indent="0">
              <a:buNone/>
            </a:pPr>
            <a:r>
              <a:rPr lang="lt-LT" sz="3600" b="1" dirty="0" smtClean="0"/>
              <a:t> </a:t>
            </a:r>
            <a:r>
              <a:rPr lang="lt-LT" sz="3600" dirty="0" smtClean="0"/>
              <a:t> Ko? Kokio? Kokios?       </a:t>
            </a:r>
          </a:p>
          <a:p>
            <a:pPr marL="0" indent="0">
              <a:buNone/>
            </a:pPr>
            <a:r>
              <a:rPr lang="lt-LT" sz="3600" dirty="0"/>
              <a:t> </a:t>
            </a:r>
            <a:r>
              <a:rPr lang="lt-LT" sz="3600" dirty="0" smtClean="0"/>
              <a:t>                                      </a:t>
            </a:r>
            <a:r>
              <a:rPr lang="lt-LT" sz="4000" dirty="0" smtClean="0"/>
              <a:t>Nemačiau  </a:t>
            </a:r>
            <a:r>
              <a:rPr lang="lt-LT" sz="4000" b="1" dirty="0" smtClean="0">
                <a:solidFill>
                  <a:srgbClr val="FF0000"/>
                </a:solidFill>
              </a:rPr>
              <a:t>jo</a:t>
            </a:r>
            <a:r>
              <a:rPr lang="lt-LT" sz="4000" dirty="0" smtClean="0"/>
              <a:t>  grįžus</a:t>
            </a:r>
            <a:r>
              <a:rPr lang="lt-LT" sz="4000" b="1" dirty="0" smtClean="0">
                <a:solidFill>
                  <a:srgbClr val="FF0000"/>
                </a:solidFill>
              </a:rPr>
              <a:t>io</a:t>
            </a:r>
            <a:r>
              <a:rPr lang="lt-LT" sz="4000" dirty="0" smtClean="0"/>
              <a:t>.</a:t>
            </a:r>
          </a:p>
          <a:p>
            <a:pPr marL="0" indent="0">
              <a:buNone/>
            </a:pPr>
            <a:r>
              <a:rPr lang="lt-LT" sz="4000" dirty="0"/>
              <a:t> </a:t>
            </a:r>
            <a:r>
              <a:rPr lang="lt-LT" sz="4000" dirty="0" smtClean="0"/>
              <a:t>                            Neklausyk </a:t>
            </a:r>
            <a:r>
              <a:rPr lang="lt-LT" sz="4000" b="1" dirty="0" smtClean="0">
                <a:solidFill>
                  <a:srgbClr val="00B050"/>
                </a:solidFill>
              </a:rPr>
              <a:t>jos</a:t>
            </a:r>
            <a:r>
              <a:rPr lang="lt-LT" sz="4000" dirty="0" smtClean="0"/>
              <a:t> klystanč</a:t>
            </a:r>
            <a:r>
              <a:rPr lang="lt-LT" sz="4000" b="1" dirty="0" smtClean="0">
                <a:solidFill>
                  <a:srgbClr val="00B050"/>
                </a:solidFill>
              </a:rPr>
              <a:t>ios</a:t>
            </a:r>
            <a:r>
              <a:rPr lang="lt-LT" sz="4000" dirty="0" smtClean="0"/>
              <a:t>.</a:t>
            </a:r>
          </a:p>
          <a:p>
            <a:pPr marL="0" indent="0">
              <a:buNone/>
            </a:pPr>
            <a:endParaRPr lang="lt-LT" sz="4000" dirty="0"/>
          </a:p>
        </p:txBody>
      </p:sp>
    </p:spTree>
    <p:extLst>
      <p:ext uri="{BB962C8B-B14F-4D97-AF65-F5344CB8AC3E}">
        <p14:creationId xmlns:p14="http://schemas.microsoft.com/office/powerpoint/2010/main" val="1779702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4294967295"/>
          </p:nvPr>
        </p:nvSpPr>
        <p:spPr>
          <a:xfrm>
            <a:off x="467544" y="404664"/>
            <a:ext cx="8424936" cy="6264696"/>
          </a:xfrm>
        </p:spPr>
        <p:txBody>
          <a:bodyPr/>
          <a:lstStyle/>
          <a:p>
            <a:pPr marL="0" indent="0">
              <a:buNone/>
            </a:pPr>
            <a:r>
              <a:rPr lang="lt-LT" dirty="0" smtClean="0"/>
              <a:t>3. </a:t>
            </a:r>
            <a:r>
              <a:rPr lang="lt-LT" b="1" dirty="0" smtClean="0"/>
              <a:t>Dvejybinis naudininkas</a:t>
            </a:r>
          </a:p>
          <a:p>
            <a:pPr marL="0" indent="0">
              <a:buNone/>
            </a:pPr>
            <a:r>
              <a:rPr lang="lt-LT" dirty="0" smtClean="0"/>
              <a:t>Kam? Kokiam? Kokiai?</a:t>
            </a:r>
          </a:p>
          <a:p>
            <a:pPr marL="0" indent="0">
              <a:buNone/>
            </a:pPr>
            <a:r>
              <a:rPr lang="lt-LT" dirty="0"/>
              <a:t> </a:t>
            </a:r>
            <a:r>
              <a:rPr lang="lt-LT" dirty="0" smtClean="0"/>
              <a:t>                               </a:t>
            </a:r>
            <a:r>
              <a:rPr lang="lt-LT" sz="3600" b="1" dirty="0" smtClean="0">
                <a:solidFill>
                  <a:srgbClr val="FF0000"/>
                </a:solidFill>
              </a:rPr>
              <a:t>Mums</a:t>
            </a:r>
            <a:r>
              <a:rPr lang="lt-LT" sz="3600" dirty="0" smtClean="0"/>
              <a:t> reikia būti strop</a:t>
            </a:r>
            <a:r>
              <a:rPr lang="lt-LT" sz="3600" b="1" dirty="0" smtClean="0">
                <a:solidFill>
                  <a:srgbClr val="FF0000"/>
                </a:solidFill>
              </a:rPr>
              <a:t>iems</a:t>
            </a:r>
            <a:r>
              <a:rPr lang="lt-LT" sz="3600" dirty="0" smtClean="0"/>
              <a:t>.</a:t>
            </a:r>
          </a:p>
          <a:p>
            <a:pPr marL="0" indent="0">
              <a:buNone/>
            </a:pPr>
            <a:r>
              <a:rPr lang="lt-LT" sz="3600" dirty="0"/>
              <a:t> </a:t>
            </a:r>
            <a:r>
              <a:rPr lang="lt-LT" sz="3600" dirty="0" smtClean="0"/>
              <a:t>                                       Sunku būti jaun</a:t>
            </a:r>
            <a:r>
              <a:rPr lang="lt-LT" sz="3600" b="1" dirty="0" smtClean="0">
                <a:solidFill>
                  <a:srgbClr val="FF0000"/>
                </a:solidFill>
              </a:rPr>
              <a:t>am</a:t>
            </a:r>
            <a:r>
              <a:rPr lang="lt-LT" sz="3600" dirty="0" smtClean="0"/>
              <a:t>. </a:t>
            </a:r>
          </a:p>
          <a:p>
            <a:pPr marL="0" indent="0">
              <a:buNone/>
            </a:pPr>
            <a:endParaRPr lang="lt-LT" dirty="0"/>
          </a:p>
          <a:p>
            <a:pPr marL="0" indent="0">
              <a:buNone/>
            </a:pPr>
            <a:r>
              <a:rPr lang="lt-LT" dirty="0" smtClean="0"/>
              <a:t>4. </a:t>
            </a:r>
            <a:r>
              <a:rPr lang="lt-LT" b="1" dirty="0" smtClean="0"/>
              <a:t>Dvejybinis galininkas</a:t>
            </a:r>
          </a:p>
          <a:p>
            <a:pPr marL="0" indent="0">
              <a:buNone/>
            </a:pPr>
            <a:r>
              <a:rPr lang="lt-LT" dirty="0" smtClean="0"/>
              <a:t>Ką? Kokį? Kokią? </a:t>
            </a:r>
          </a:p>
          <a:p>
            <a:pPr marL="0" indent="0">
              <a:buNone/>
            </a:pPr>
            <a:r>
              <a:rPr lang="lt-LT" dirty="0"/>
              <a:t> </a:t>
            </a:r>
            <a:r>
              <a:rPr lang="lt-LT" dirty="0" smtClean="0"/>
              <a:t>                                     </a:t>
            </a:r>
            <a:r>
              <a:rPr lang="lt-LT" sz="4000" dirty="0" smtClean="0"/>
              <a:t>Meilė </a:t>
            </a:r>
            <a:r>
              <a:rPr lang="lt-LT" sz="4000" b="1" dirty="0" smtClean="0">
                <a:solidFill>
                  <a:srgbClr val="FF0000"/>
                </a:solidFill>
              </a:rPr>
              <a:t>jį</a:t>
            </a:r>
            <a:r>
              <a:rPr lang="lt-LT" sz="4000" dirty="0" smtClean="0"/>
              <a:t> daro geresn</a:t>
            </a:r>
            <a:r>
              <a:rPr lang="lt-LT" sz="4000" b="1" dirty="0" smtClean="0">
                <a:solidFill>
                  <a:srgbClr val="FF0000"/>
                </a:solidFill>
              </a:rPr>
              <a:t>į</a:t>
            </a:r>
            <a:r>
              <a:rPr lang="lt-LT" sz="4000" dirty="0" smtClean="0"/>
              <a:t>.</a:t>
            </a:r>
          </a:p>
          <a:p>
            <a:pPr marL="0" indent="0">
              <a:buNone/>
            </a:pPr>
            <a:r>
              <a:rPr lang="lt-LT" sz="4000" dirty="0"/>
              <a:t> </a:t>
            </a:r>
            <a:r>
              <a:rPr lang="lt-LT" sz="4000" dirty="0" smtClean="0"/>
              <a:t>                            Moko </a:t>
            </a:r>
            <a:r>
              <a:rPr lang="lt-LT" sz="4000" b="1" dirty="0" smtClean="0">
                <a:solidFill>
                  <a:srgbClr val="FF0000"/>
                </a:solidFill>
              </a:rPr>
              <a:t>mus</a:t>
            </a:r>
            <a:r>
              <a:rPr lang="lt-LT" sz="4000" dirty="0" smtClean="0"/>
              <a:t> būti drąs</a:t>
            </a:r>
            <a:r>
              <a:rPr lang="lt-LT" sz="4000" b="1" dirty="0" smtClean="0">
                <a:solidFill>
                  <a:srgbClr val="FF0000"/>
                </a:solidFill>
              </a:rPr>
              <a:t>ius</a:t>
            </a:r>
            <a:r>
              <a:rPr lang="lt-LT" dirty="0" smtClean="0"/>
              <a:t>.</a:t>
            </a:r>
            <a:endParaRPr lang="lt-LT" dirty="0"/>
          </a:p>
        </p:txBody>
      </p:sp>
    </p:spTree>
    <p:extLst>
      <p:ext uri="{BB962C8B-B14F-4D97-AF65-F5344CB8AC3E}">
        <p14:creationId xmlns:p14="http://schemas.microsoft.com/office/powerpoint/2010/main" val="2799705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4294967295"/>
          </p:nvPr>
        </p:nvSpPr>
        <p:spPr>
          <a:xfrm>
            <a:off x="251520" y="404664"/>
            <a:ext cx="8712968" cy="5721499"/>
          </a:xfrm>
        </p:spPr>
        <p:txBody>
          <a:bodyPr>
            <a:normAutofit/>
          </a:bodyPr>
          <a:lstStyle/>
          <a:p>
            <a:pPr marL="514350" indent="-514350">
              <a:buAutoNum type="arabicPeriod"/>
            </a:pPr>
            <a:r>
              <a:rPr lang="lt-LT" sz="4400" dirty="0" smtClean="0"/>
              <a:t>Visa tai nepalieka  mūsų  </a:t>
            </a:r>
            <a:r>
              <a:rPr lang="lt-LT" sz="4400" dirty="0" err="1" smtClean="0"/>
              <a:t>abejing</a:t>
            </a:r>
            <a:r>
              <a:rPr lang="lt-LT" sz="4400" dirty="0" smtClean="0"/>
              <a:t>–.</a:t>
            </a:r>
          </a:p>
          <a:p>
            <a:pPr marL="514350" indent="-514350">
              <a:buAutoNum type="arabicPeriod"/>
            </a:pPr>
            <a:r>
              <a:rPr lang="lt-LT" sz="4400" dirty="0" smtClean="0"/>
              <a:t>Pasaulį  </a:t>
            </a:r>
            <a:r>
              <a:rPr lang="lt-LT" sz="4400" dirty="0" err="1" smtClean="0"/>
              <a:t>gražesn</a:t>
            </a:r>
            <a:r>
              <a:rPr lang="lt-LT" sz="4400" dirty="0" smtClean="0"/>
              <a:t>–  </a:t>
            </a:r>
            <a:r>
              <a:rPr lang="lt-LT" sz="4400" dirty="0" err="1" smtClean="0"/>
              <a:t>išvydau</a:t>
            </a:r>
            <a:r>
              <a:rPr lang="lt-LT" sz="4400" dirty="0" smtClean="0"/>
              <a:t>.</a:t>
            </a:r>
          </a:p>
          <a:p>
            <a:pPr marL="514350" indent="-514350">
              <a:buAutoNum type="arabicPeriod"/>
            </a:pPr>
            <a:r>
              <a:rPr lang="lt-LT" sz="4400" dirty="0" smtClean="0"/>
              <a:t>Mokinys  buvo  </a:t>
            </a:r>
            <a:r>
              <a:rPr lang="lt-LT" sz="4400" dirty="0" err="1" smtClean="0"/>
              <a:t>nepažang</a:t>
            </a:r>
            <a:r>
              <a:rPr lang="lt-LT" sz="4400" dirty="0" smtClean="0"/>
              <a:t>–.</a:t>
            </a:r>
          </a:p>
          <a:p>
            <a:pPr marL="514350" indent="-514350">
              <a:buAutoNum type="arabicPeriod"/>
            </a:pPr>
            <a:r>
              <a:rPr lang="lt-LT" sz="4400" dirty="0" smtClean="0"/>
              <a:t>Tau  reikia  būti  </a:t>
            </a:r>
            <a:r>
              <a:rPr lang="lt-LT" sz="4400" dirty="0" err="1" smtClean="0"/>
              <a:t>darbštesn</a:t>
            </a:r>
            <a:r>
              <a:rPr lang="lt-LT" sz="4400" dirty="0" smtClean="0"/>
              <a:t>–. </a:t>
            </a:r>
          </a:p>
          <a:p>
            <a:pPr marL="514350" indent="-514350">
              <a:buAutoNum type="arabicPeriod"/>
            </a:pPr>
            <a:r>
              <a:rPr lang="lt-LT" sz="4400" dirty="0" smtClean="0"/>
              <a:t>Visi  turi  teisę  būti  išrinkt–.</a:t>
            </a:r>
          </a:p>
          <a:p>
            <a:pPr marL="514350" indent="-514350">
              <a:buAutoNum type="arabicPeriod"/>
            </a:pPr>
            <a:r>
              <a:rPr lang="lt-LT" sz="4400" dirty="0" smtClean="0"/>
              <a:t>Nuosprendį jie paliko nepakeist–.</a:t>
            </a:r>
          </a:p>
          <a:p>
            <a:pPr marL="514350" indent="-514350">
              <a:buAutoNum type="arabicPeriod"/>
            </a:pPr>
            <a:r>
              <a:rPr lang="lt-LT" sz="4400" dirty="0" smtClean="0"/>
              <a:t>Vaikinas pasijuto įžeist–.</a:t>
            </a:r>
          </a:p>
          <a:p>
            <a:pPr marL="514350" indent="-514350">
              <a:buAutoNum type="arabicPeriod"/>
            </a:pPr>
            <a:endParaRPr lang="lt-LT" sz="4400" dirty="0"/>
          </a:p>
        </p:txBody>
      </p:sp>
    </p:spTree>
    <p:extLst>
      <p:ext uri="{BB962C8B-B14F-4D97-AF65-F5344CB8AC3E}">
        <p14:creationId xmlns:p14="http://schemas.microsoft.com/office/powerpoint/2010/main" val="40146336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179512" y="404664"/>
            <a:ext cx="8712968" cy="4893647"/>
          </a:xfrm>
          <a:prstGeom prst="rect">
            <a:avLst/>
          </a:prstGeom>
        </p:spPr>
        <p:txBody>
          <a:bodyPr wrap="square">
            <a:spAutoFit/>
          </a:bodyPr>
          <a:lstStyle/>
          <a:p>
            <a:r>
              <a:rPr lang="lt-LT" sz="4800" dirty="0" smtClean="0">
                <a:solidFill>
                  <a:srgbClr val="FFFF00"/>
                </a:solidFill>
              </a:rPr>
              <a:t>1</a:t>
            </a:r>
            <a:r>
              <a:rPr lang="lt-LT" sz="4400" dirty="0" smtClean="0">
                <a:solidFill>
                  <a:srgbClr val="FFFF00"/>
                </a:solidFill>
              </a:rPr>
              <a:t>.</a:t>
            </a:r>
            <a:r>
              <a:rPr lang="lt-LT" sz="4400" dirty="0" smtClean="0"/>
              <a:t> Visa tai nepalieka  </a:t>
            </a:r>
            <a:r>
              <a:rPr lang="lt-LT" sz="4400" b="1" dirty="0" smtClean="0"/>
              <a:t>mūs</a:t>
            </a:r>
            <a:r>
              <a:rPr lang="lt-LT" sz="4400" b="1" dirty="0" smtClean="0">
                <a:solidFill>
                  <a:srgbClr val="FFFF00"/>
                </a:solidFill>
              </a:rPr>
              <a:t>ų</a:t>
            </a:r>
            <a:r>
              <a:rPr lang="lt-LT" sz="4400" dirty="0" smtClean="0">
                <a:solidFill>
                  <a:srgbClr val="FF0000"/>
                </a:solidFill>
              </a:rPr>
              <a:t> </a:t>
            </a:r>
            <a:r>
              <a:rPr lang="lt-LT" sz="4400" dirty="0" smtClean="0"/>
              <a:t> abejing</a:t>
            </a:r>
            <a:r>
              <a:rPr lang="lt-LT" sz="4400" b="1" dirty="0">
                <a:solidFill>
                  <a:srgbClr val="FFFF00"/>
                </a:solidFill>
              </a:rPr>
              <a:t>ų</a:t>
            </a:r>
            <a:r>
              <a:rPr lang="lt-LT" sz="4400" dirty="0" smtClean="0"/>
              <a:t>.</a:t>
            </a:r>
          </a:p>
          <a:p>
            <a:r>
              <a:rPr lang="lt-LT" sz="4400" dirty="0" smtClean="0">
                <a:solidFill>
                  <a:srgbClr val="00B050"/>
                </a:solidFill>
              </a:rPr>
              <a:t>2.</a:t>
            </a:r>
            <a:r>
              <a:rPr lang="lt-LT" sz="4400" dirty="0" smtClean="0"/>
              <a:t> Pasaul</a:t>
            </a:r>
            <a:r>
              <a:rPr lang="lt-LT" sz="4400" b="1" dirty="0" smtClean="0">
                <a:solidFill>
                  <a:srgbClr val="00B050"/>
                </a:solidFill>
              </a:rPr>
              <a:t>į</a:t>
            </a:r>
            <a:r>
              <a:rPr lang="lt-LT" sz="4400" dirty="0" smtClean="0"/>
              <a:t>  gražesn</a:t>
            </a:r>
            <a:r>
              <a:rPr lang="lt-LT" sz="4400" b="1" dirty="0">
                <a:solidFill>
                  <a:srgbClr val="00B050"/>
                </a:solidFill>
              </a:rPr>
              <a:t>į</a:t>
            </a:r>
            <a:r>
              <a:rPr lang="lt-LT" sz="4400" dirty="0" smtClean="0"/>
              <a:t>  </a:t>
            </a:r>
            <a:r>
              <a:rPr lang="lt-LT" sz="4400" dirty="0" err="1" smtClean="0"/>
              <a:t>išvydau</a:t>
            </a:r>
            <a:r>
              <a:rPr lang="lt-LT" sz="4400" dirty="0" smtClean="0"/>
              <a:t>.</a:t>
            </a:r>
          </a:p>
          <a:p>
            <a:r>
              <a:rPr lang="lt-LT" sz="4400" dirty="0" smtClean="0">
                <a:solidFill>
                  <a:srgbClr val="0070C0"/>
                </a:solidFill>
              </a:rPr>
              <a:t>3</a:t>
            </a:r>
            <a:r>
              <a:rPr lang="lt-LT" sz="4400" dirty="0" smtClean="0"/>
              <a:t>. Mokin</a:t>
            </a:r>
            <a:r>
              <a:rPr lang="lt-LT" sz="4400" b="1" dirty="0" smtClean="0">
                <a:solidFill>
                  <a:srgbClr val="0070C0"/>
                </a:solidFill>
              </a:rPr>
              <a:t>ys</a:t>
            </a:r>
            <a:r>
              <a:rPr lang="lt-LT" sz="4400" dirty="0" smtClean="0"/>
              <a:t>  buvo  nepažang</a:t>
            </a:r>
            <a:r>
              <a:rPr lang="lt-LT" sz="4400" b="1" dirty="0" smtClean="0">
                <a:solidFill>
                  <a:srgbClr val="0070C0"/>
                </a:solidFill>
              </a:rPr>
              <a:t>us</a:t>
            </a:r>
            <a:r>
              <a:rPr lang="lt-LT" sz="4400" dirty="0" smtClean="0"/>
              <a:t>.</a:t>
            </a:r>
          </a:p>
          <a:p>
            <a:r>
              <a:rPr lang="lt-LT" sz="4400" dirty="0" smtClean="0">
                <a:solidFill>
                  <a:srgbClr val="FF0000"/>
                </a:solidFill>
              </a:rPr>
              <a:t>4.</a:t>
            </a:r>
            <a:r>
              <a:rPr lang="lt-LT" sz="4400" dirty="0" smtClean="0"/>
              <a:t> </a:t>
            </a:r>
            <a:r>
              <a:rPr lang="lt-LT" sz="4400" b="1" dirty="0" smtClean="0">
                <a:solidFill>
                  <a:srgbClr val="FF0000"/>
                </a:solidFill>
              </a:rPr>
              <a:t>Tau</a:t>
            </a:r>
            <a:r>
              <a:rPr lang="lt-LT" sz="4400" dirty="0" smtClean="0"/>
              <a:t>  reikia  būti  darbštesn</a:t>
            </a:r>
            <a:r>
              <a:rPr lang="lt-LT" sz="4400" b="1" dirty="0" smtClean="0">
                <a:solidFill>
                  <a:srgbClr val="FF0000"/>
                </a:solidFill>
              </a:rPr>
              <a:t>ei</a:t>
            </a:r>
            <a:r>
              <a:rPr lang="lt-LT" sz="4400" dirty="0" smtClean="0"/>
              <a:t>. </a:t>
            </a:r>
          </a:p>
          <a:p>
            <a:r>
              <a:rPr lang="lt-LT" sz="4400" dirty="0" smtClean="0">
                <a:solidFill>
                  <a:srgbClr val="0070C0"/>
                </a:solidFill>
              </a:rPr>
              <a:t>5</a:t>
            </a:r>
            <a:r>
              <a:rPr lang="lt-LT" sz="4400" dirty="0" smtClean="0"/>
              <a:t>. Vis</a:t>
            </a:r>
            <a:r>
              <a:rPr lang="lt-LT" sz="4400" b="1" dirty="0" smtClean="0">
                <a:solidFill>
                  <a:srgbClr val="0070C0"/>
                </a:solidFill>
              </a:rPr>
              <a:t>i </a:t>
            </a:r>
            <a:r>
              <a:rPr lang="lt-LT" sz="4400" dirty="0" smtClean="0"/>
              <a:t> turi  teisę  būti  išrinkt</a:t>
            </a:r>
            <a:r>
              <a:rPr lang="lt-LT" sz="4400" b="1" dirty="0" smtClean="0">
                <a:solidFill>
                  <a:srgbClr val="0070C0"/>
                </a:solidFill>
              </a:rPr>
              <a:t>i</a:t>
            </a:r>
            <a:r>
              <a:rPr lang="lt-LT" sz="4400" dirty="0" smtClean="0"/>
              <a:t>.</a:t>
            </a:r>
          </a:p>
          <a:p>
            <a:r>
              <a:rPr lang="lt-LT" sz="4400" dirty="0" smtClean="0">
                <a:solidFill>
                  <a:srgbClr val="00B050"/>
                </a:solidFill>
              </a:rPr>
              <a:t>6.</a:t>
            </a:r>
            <a:r>
              <a:rPr lang="lt-LT" sz="4400" dirty="0" smtClean="0"/>
              <a:t> Nuosprend</a:t>
            </a:r>
            <a:r>
              <a:rPr lang="lt-LT" sz="4400" b="1" dirty="0" smtClean="0">
                <a:solidFill>
                  <a:srgbClr val="00B050"/>
                </a:solidFill>
              </a:rPr>
              <a:t>į</a:t>
            </a:r>
            <a:r>
              <a:rPr lang="lt-LT" sz="4400" dirty="0" smtClean="0"/>
              <a:t> jie paliko nepakeist</a:t>
            </a:r>
            <a:r>
              <a:rPr lang="lt-LT" sz="4400" b="1" dirty="0" smtClean="0">
                <a:solidFill>
                  <a:srgbClr val="00B050"/>
                </a:solidFill>
              </a:rPr>
              <a:t>ą</a:t>
            </a:r>
            <a:r>
              <a:rPr lang="lt-LT" sz="4400" dirty="0" smtClean="0"/>
              <a:t>.</a:t>
            </a:r>
          </a:p>
          <a:p>
            <a:r>
              <a:rPr lang="lt-LT" sz="4400" dirty="0" smtClean="0">
                <a:solidFill>
                  <a:srgbClr val="0070C0"/>
                </a:solidFill>
              </a:rPr>
              <a:t>7</a:t>
            </a:r>
            <a:r>
              <a:rPr lang="lt-LT" sz="4400" dirty="0" smtClean="0"/>
              <a:t>. Vaikin</a:t>
            </a:r>
            <a:r>
              <a:rPr lang="lt-LT" sz="4400" b="1" dirty="0" smtClean="0">
                <a:solidFill>
                  <a:srgbClr val="0070C0"/>
                </a:solidFill>
              </a:rPr>
              <a:t>as</a:t>
            </a:r>
            <a:r>
              <a:rPr lang="lt-LT" sz="4400" dirty="0" smtClean="0"/>
              <a:t> pasijuto įžeist</a:t>
            </a:r>
            <a:r>
              <a:rPr lang="lt-LT" sz="4400" b="1" dirty="0" smtClean="0">
                <a:solidFill>
                  <a:srgbClr val="0070C0"/>
                </a:solidFill>
              </a:rPr>
              <a:t>as</a:t>
            </a:r>
            <a:r>
              <a:rPr lang="lt-LT" sz="4400" dirty="0" smtClean="0"/>
              <a:t>.</a:t>
            </a:r>
            <a:endParaRPr lang="lt-LT" sz="4400" dirty="0"/>
          </a:p>
        </p:txBody>
      </p:sp>
    </p:spTree>
    <p:extLst>
      <p:ext uri="{BB962C8B-B14F-4D97-AF65-F5344CB8AC3E}">
        <p14:creationId xmlns:p14="http://schemas.microsoft.com/office/powerpoint/2010/main" val="1800453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en-US" b="1" dirty="0" smtClean="0">
                <a:solidFill>
                  <a:srgbClr val="FF0000"/>
                </a:solidFill>
              </a:rPr>
              <a:t>Nam</a:t>
            </a:r>
            <a:r>
              <a:rPr lang="lt-LT" b="1" dirty="0" smtClean="0">
                <a:solidFill>
                  <a:srgbClr val="FF0000"/>
                </a:solidFill>
              </a:rPr>
              <a:t>ų darbas</a:t>
            </a:r>
            <a:endParaRPr lang="lt-LT" b="1" dirty="0">
              <a:solidFill>
                <a:srgbClr val="FF0000"/>
              </a:solidFill>
            </a:endParaRPr>
          </a:p>
        </p:txBody>
      </p:sp>
      <p:sp>
        <p:nvSpPr>
          <p:cNvPr id="3" name="Turinio vietos rezervavimo ženklas 2"/>
          <p:cNvSpPr>
            <a:spLocks noGrp="1"/>
          </p:cNvSpPr>
          <p:nvPr>
            <p:ph idx="1"/>
          </p:nvPr>
        </p:nvSpPr>
        <p:spPr/>
        <p:txBody>
          <a:bodyPr>
            <a:normAutofit/>
          </a:bodyPr>
          <a:lstStyle/>
          <a:p>
            <a:pPr marL="0" indent="0">
              <a:buNone/>
            </a:pPr>
            <a:r>
              <a:rPr lang="lt-LT" sz="5400" dirty="0" smtClean="0"/>
              <a:t>Parašykite romantinį vaizdelį (miniatiūrą) pavartodami pirmosios  ir antrosios užduoties žodžių junginius. </a:t>
            </a:r>
            <a:endParaRPr lang="lt-LT" sz="5400" dirty="0"/>
          </a:p>
        </p:txBody>
      </p:sp>
    </p:spTree>
    <p:extLst>
      <p:ext uri="{BB962C8B-B14F-4D97-AF65-F5344CB8AC3E}">
        <p14:creationId xmlns:p14="http://schemas.microsoft.com/office/powerpoint/2010/main" val="166965376"/>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TotalTime>
  <Words>395</Words>
  <Application>Microsoft Office PowerPoint</Application>
  <PresentationFormat>Demonstracija ekrane (4:3)</PresentationFormat>
  <Paragraphs>54</Paragraphs>
  <Slides>10</Slides>
  <Notes>0</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Office tema</vt:lpstr>
      <vt:lpstr>Dvejybiniai  linksniai</vt:lpstr>
      <vt:lpstr>Pakartokime lietuvių kalbos linksnius</vt:lpstr>
      <vt:lpstr>Patikrinkime</vt:lpstr>
      <vt:lpstr>Išrašykite įnagininko junginius. </vt:lpstr>
      <vt:lpstr>PASITIKRINKITE</vt:lpstr>
      <vt:lpstr>PowerPoint pristatymas</vt:lpstr>
      <vt:lpstr>PowerPoint pristatymas</vt:lpstr>
      <vt:lpstr>PowerPoint pristatymas</vt:lpstr>
      <vt:lpstr>PowerPoint pristatymas</vt:lpstr>
      <vt:lpstr>Namų darbas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Dvejybiniai  linksniai</dc:title>
  <dc:creator>Namai</dc:creator>
  <cp:lastModifiedBy>Vitalija</cp:lastModifiedBy>
  <cp:revision>15</cp:revision>
  <dcterms:created xsi:type="dcterms:W3CDTF">2011-11-22T17:07:41Z</dcterms:created>
  <dcterms:modified xsi:type="dcterms:W3CDTF">2011-11-24T16:46:45Z</dcterms:modified>
</cp:coreProperties>
</file>