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70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67BB2-6A2A-4E82-BD37-1A0F4EDD3AD3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46677-992A-4B7E-AA41-3BB9FBD76C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46677-992A-4B7E-AA41-3BB9FBD76C8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34090-DB84-46F9-8BF9-9E8100CC5A79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E48B0-FCC5-4793-8A42-C34101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895600"/>
          </a:xfr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lt-LT" dirty="0" smtClean="0"/>
              <a:t>Apie kontekstus ir  skirtingus žiūros taškus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2895600"/>
          </a:xfrm>
          <a:solidFill>
            <a:srgbClr val="C0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lt-LT" b="1" u="sng" dirty="0" smtClean="0"/>
              <a:t>Kontekstas</a:t>
            </a:r>
            <a:r>
              <a:rPr lang="lt-LT" u="sng" dirty="0" smtClean="0"/>
              <a:t> </a:t>
            </a:r>
            <a:r>
              <a:rPr lang="lt-LT" dirty="0" smtClean="0"/>
              <a:t>( lot.contexstus –surištas ) – kokio nors fakto, įvykio, reiškinio aplinkybės, sąlygos, aplinka.</a:t>
            </a:r>
          </a:p>
          <a:p>
            <a:r>
              <a:rPr lang="lt-LT" b="1" u="sng" dirty="0" smtClean="0"/>
              <a:t>Rakursas</a:t>
            </a:r>
            <a:r>
              <a:rPr lang="lt-LT" dirty="0" smtClean="0"/>
              <a:t> – žiūros kampas, taškas.</a:t>
            </a:r>
          </a:p>
          <a:p>
            <a:endParaRPr lang="lt-LT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dirty="0" smtClean="0"/>
              <a:t> Kiek jų gali būti?</a:t>
            </a:r>
          </a:p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dirty="0" smtClean="0"/>
              <a:t>Kodėl?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/>
          <a:p>
            <a:pPr>
              <a:buNone/>
            </a:pPr>
            <a:endParaRPr lang="lt-LT" i="1" dirty="0" smtClean="0"/>
          </a:p>
        </p:txBody>
      </p:sp>
      <p:sp>
        <p:nvSpPr>
          <p:cNvPr id="4" name="Oval 3"/>
          <p:cNvSpPr/>
          <p:nvPr/>
        </p:nvSpPr>
        <p:spPr>
          <a:xfrm>
            <a:off x="3505200" y="2362200"/>
            <a:ext cx="2133600" cy="1143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86200" y="2743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Renesansas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2552700" y="3390900"/>
            <a:ext cx="160020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5029200" y="3124200"/>
            <a:ext cx="10668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981200" y="3048000"/>
            <a:ext cx="16764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4533900" y="3543300"/>
            <a:ext cx="10668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3276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 Europos perspektyvos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578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 Viduramžių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050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 Baroko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3581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 XXI 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/>
          <a:lstStyle/>
          <a:p>
            <a:pPr algn="ctr">
              <a:buNone/>
            </a:pPr>
            <a:r>
              <a:rPr lang="lt-LT" dirty="0"/>
              <a:t> </a:t>
            </a:r>
            <a:r>
              <a:rPr lang="lt-LT" dirty="0" smtClean="0"/>
              <a:t> XX a. A.Einšteinas – reliatyvumo teorijos kūrėjas.</a:t>
            </a:r>
          </a:p>
          <a:p>
            <a:pPr algn="ctr">
              <a:buNone/>
            </a:pPr>
            <a:r>
              <a:rPr lang="lt-LT" b="1" dirty="0" smtClean="0"/>
              <a:t>Nėra ojektyvių visatos realybės stebėjimo taškų</a:t>
            </a:r>
            <a:r>
              <a:rPr lang="lt-LT" dirty="0" smtClean="0"/>
              <a:t>, todėl kiekvienas reiškinys ar jo matmenys priklauso nuo to, kur yra to reiškinio stebėtojas ir koks to stebėtojo greitis reiškinio atžvilgiu.</a:t>
            </a:r>
            <a:endParaRPr lang="lt-LT" u="sng" dirty="0" smtClean="0"/>
          </a:p>
          <a:p>
            <a:pPr algn="ctr">
              <a:buNone/>
            </a:pP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 Skirtingi stebėtojai  </a:t>
            </a:r>
            <a:r>
              <a:rPr lang="lt-LT" u="sng" dirty="0" smtClean="0"/>
              <a:t>skirtingai </a:t>
            </a:r>
            <a:r>
              <a:rPr lang="lt-LT" dirty="0" smtClean="0"/>
              <a:t>suvoks tiek laiką, tiek erdvę, prieštaraudami vientisą visatą propagavusiems Niutono dėsniams.</a:t>
            </a:r>
          </a:p>
          <a:p>
            <a:pPr>
              <a:buNone/>
            </a:pPr>
            <a:endParaRPr lang="lt-LT" u="sng" dirty="0"/>
          </a:p>
          <a:p>
            <a:pPr algn="just">
              <a:buNone/>
            </a:pPr>
            <a:r>
              <a:rPr lang="lt-LT" b="1" u="sng" dirty="0" smtClean="0"/>
              <a:t>Reliatyvumo teorija visiškai pakeitė aplinkos,</a:t>
            </a:r>
          </a:p>
          <a:p>
            <a:pPr algn="just">
              <a:buNone/>
            </a:pPr>
            <a:r>
              <a:rPr lang="lt-LT" b="1" u="sng" dirty="0" smtClean="0"/>
              <a:t>reiškinių suvokimą.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 Iš kelių žiūros taškų pažvelgėme į Renesansą </a:t>
            </a:r>
          </a:p>
          <a:p>
            <a:pPr>
              <a:buNone/>
            </a:pPr>
            <a:r>
              <a:rPr lang="lt-LT" dirty="0" smtClean="0"/>
              <a:t>LDK?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 smtClean="0"/>
              <a:t>Kodėl gebėjimas žvelgti keliais rakursais iš karto ypatingai vertinamas mūsų laikų  moderniame pasaulyje?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 smtClean="0"/>
              <a:t>Suformuluokite išvadą raštu.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 Demokratiškos visuomenės formavimasis </a:t>
            </a:r>
            <a:r>
              <a:rPr lang="lt-LT" u="sng" dirty="0" smtClean="0"/>
              <a:t>suteikia</a:t>
            </a:r>
            <a:r>
              <a:rPr lang="lt-LT" dirty="0" smtClean="0"/>
              <a:t> papildomų galimybių įvairių nuomonių, nuostatų raiškai.</a:t>
            </a:r>
          </a:p>
          <a:p>
            <a:pPr>
              <a:buNone/>
            </a:pPr>
            <a:r>
              <a:rPr lang="lt-LT" dirty="0" smtClean="0"/>
              <a:t>Demokratiška visuomenė </a:t>
            </a:r>
            <a:r>
              <a:rPr lang="lt-LT" u="sng" dirty="0" smtClean="0"/>
              <a:t>pripažįsta</a:t>
            </a:r>
            <a:r>
              <a:rPr lang="lt-LT" dirty="0" smtClean="0"/>
              <a:t>, jog kiekvienas žmogus unikalus ir jo įnašas į bendrą veiklą nepakartojamas. Tai būtina kiekvienos  a t v i r o s  visuomenės gyvavimo sąlyga ir su tuo mes </a:t>
            </a:r>
            <a:r>
              <a:rPr lang="lt-LT" u="sng" dirty="0" smtClean="0"/>
              <a:t>privalome skaitytis.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 Atvira visuomenė – visuomenė, kur žmonės išmokyti kritiškai žvelgti į įvairus tabu ir grįsti savo sprendimus protu.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b="1" u="sng" dirty="0" smtClean="0"/>
              <a:t>ŽMOGUS ORIENTUOJASI Į TIESOS IEŠKOJIMĄ, IR TIESA TAMPA AUKŠČIAUSIU LAISVO ŽMOGAUS INTERESU, RŪPESČIU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lt-LT" sz="4400" b="1" dirty="0" smtClean="0"/>
              <a:t> </a:t>
            </a:r>
          </a:p>
          <a:p>
            <a:pPr algn="just">
              <a:buNone/>
            </a:pPr>
            <a:endParaRPr lang="lt-LT" sz="4400" b="1" dirty="0" smtClean="0"/>
          </a:p>
          <a:p>
            <a:pPr algn="ctr">
              <a:buNone/>
            </a:pPr>
            <a:r>
              <a:rPr lang="en-US" sz="4400" b="1" dirty="0" err="1" smtClean="0"/>
              <a:t>Kadangi</a:t>
            </a:r>
            <a:r>
              <a:rPr lang="en-US" sz="4400" b="1" dirty="0" smtClean="0"/>
              <a:t> </a:t>
            </a:r>
            <a:r>
              <a:rPr lang="lt-LT" sz="4400" b="1" dirty="0" smtClean="0"/>
              <a:t> nėra  ojektyvių realybės stebėjimo taškų , kaip rasti tiesą?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lt-LT" dirty="0" smtClean="0"/>
              <a:t>        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b="1" dirty="0" smtClean="0"/>
              <a:t>            Privalome  patys ieškoti tiesos.</a:t>
            </a:r>
          </a:p>
          <a:p>
            <a:pPr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PER  MEILĖS  APYTAKĄ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Senuose tekstuose savotiška  programa ateičiai?</a:t>
            </a:r>
          </a:p>
          <a:p>
            <a:pPr>
              <a:buNone/>
            </a:pPr>
            <a:r>
              <a:rPr lang="lt-LT" dirty="0" smtClean="0"/>
              <a:t>Įsišaknyti galima ieškant tiesos?</a:t>
            </a:r>
          </a:p>
          <a:p>
            <a:pPr>
              <a:buNone/>
            </a:pPr>
            <a:r>
              <a:rPr lang="lt-LT" dirty="0" smtClean="0"/>
              <a:t>Kito gyvenimo supratimas padeda mums patiems?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r>
              <a:rPr lang="lt-LT" dirty="0" smtClean="0"/>
              <a:t> Kokia svarbiausia Renesanso Abiejų Tautų     Respublikoje Jūsų atrasta tiesa ?</a:t>
            </a:r>
          </a:p>
          <a:p>
            <a:r>
              <a:rPr lang="lt-LT" dirty="0" smtClean="0"/>
              <a:t>     Kokia svarbiausia pamoka?</a:t>
            </a:r>
          </a:p>
          <a:p>
            <a:r>
              <a:rPr lang="lt-LT" dirty="0" smtClean="0"/>
              <a:t>    Ką sužinote </a:t>
            </a:r>
            <a:r>
              <a:rPr lang="lt-LT" b="1" dirty="0" smtClean="0"/>
              <a:t>apie save </a:t>
            </a:r>
            <a:r>
              <a:rPr lang="lt-LT" dirty="0" smtClean="0"/>
              <a:t>iš XVI a. pasakojimų?</a:t>
            </a:r>
          </a:p>
          <a:p>
            <a:r>
              <a:rPr lang="lt-LT" dirty="0" smtClean="0"/>
              <a:t>    Kuo Renesanso epochos įžvalgos, idėjos, nuostatos yra svarbios šiandienos žmogui?</a:t>
            </a:r>
            <a:endParaRPr lang="en-US" dirty="0" smtClean="0"/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endParaRPr lang="lt-LT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lt-LT" dirty="0" smtClean="0"/>
              <a:t>Išganymas įvyksta per nuveiktus darbus, per kūrybos aktus.</a:t>
            </a:r>
          </a:p>
          <a:p>
            <a:pPr>
              <a:buNone/>
            </a:pPr>
            <a:r>
              <a:rPr lang="lt-LT" dirty="0" smtClean="0"/>
              <a:t>LDK - ypatingos laisvės religijos požiūriu šalis.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dirty="0" smtClean="0"/>
              <a:t> Įvairovė</a:t>
            </a:r>
          </a:p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dirty="0" smtClean="0"/>
              <a:t>Tautinė įvairovė ir savastis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lt-LT" dirty="0" smtClean="0"/>
              <a:t>Išlaisvinantis </a:t>
            </a:r>
            <a:r>
              <a:rPr lang="lt-LT" dirty="0" smtClean="0"/>
              <a:t>naratyvas</a:t>
            </a:r>
          </a:p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dirty="0" smtClean="0"/>
              <a:t>Lietuvybės </a:t>
            </a:r>
            <a:r>
              <a:rPr lang="lt-LT" dirty="0" smtClean="0"/>
              <a:t>įvairovė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345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Apie kontekstus ir  skirtingus žiūros taškus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Apie kontekstus ir  skirtingus žiūros taškus</dc:title>
  <dc:creator>Home</dc:creator>
  <cp:lastModifiedBy>305kab</cp:lastModifiedBy>
  <cp:revision>18</cp:revision>
  <dcterms:created xsi:type="dcterms:W3CDTF">2011-10-24T21:16:34Z</dcterms:created>
  <dcterms:modified xsi:type="dcterms:W3CDTF">2011-10-26T06:00:45Z</dcterms:modified>
</cp:coreProperties>
</file>