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CE49D-8788-434A-A044-5EEEEA9C3940}" type="datetimeFigureOut">
              <a:rPr lang="en-US" smtClean="0"/>
              <a:t>11/20/2011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61785-7487-4D8E-A4E9-8A4C56FAD5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Ankstyvas r</a:t>
            </a:r>
            <a:r>
              <a:rPr lang="en-US" dirty="0" err="1" smtClean="0"/>
              <a:t>uduo.Kelias</a:t>
            </a:r>
            <a:r>
              <a:rPr lang="en-US" dirty="0" smtClean="0"/>
              <a:t> </a:t>
            </a:r>
            <a:r>
              <a:rPr lang="lt-LT" dirty="0" smtClean="0"/>
              <a:t>į Baltarusiją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Netoli</a:t>
            </a:r>
            <a:r>
              <a:rPr lang="en-US" dirty="0" smtClean="0"/>
              <a:t> </a:t>
            </a:r>
            <a:r>
              <a:rPr lang="en-US" dirty="0" err="1" smtClean="0"/>
              <a:t>muitin</a:t>
            </a:r>
            <a:r>
              <a:rPr lang="lt-LT" dirty="0" smtClean="0"/>
              <a:t>ės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15536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58346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0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57222" y="0"/>
            <a:ext cx="9501222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0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9784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0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85784" y="0"/>
            <a:ext cx="9429784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Изображение 0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58346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Rasuolė Karpejienė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2011 </a:t>
            </a:r>
            <a:r>
              <a:rPr lang="en-US" dirty="0" smtClean="0"/>
              <a:t>m. </a:t>
            </a:r>
            <a:r>
              <a:rPr lang="en-US" dirty="0" err="1" smtClean="0"/>
              <a:t>ruduo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</Words>
  <Application>Microsoft Office PowerPoint</Application>
  <PresentationFormat>On-screen Show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Ankstyvas ruduo.Kelias į Baltarusiją</vt:lpstr>
      <vt:lpstr>Slide 2</vt:lpstr>
      <vt:lpstr>Slide 3</vt:lpstr>
      <vt:lpstr>Slide 4</vt:lpstr>
      <vt:lpstr>Slide 5</vt:lpstr>
      <vt:lpstr>Slide 6</vt:lpstr>
      <vt:lpstr>Slide 7</vt:lpstr>
      <vt:lpstr>Slide 8</vt:lpstr>
      <vt:lpstr>Rasuolė Karpejienė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Ruduo.Kelias į Baltarusiją</dc:title>
  <dc:creator>WN112814</dc:creator>
  <cp:lastModifiedBy>WN112814</cp:lastModifiedBy>
  <cp:revision>3</cp:revision>
  <dcterms:created xsi:type="dcterms:W3CDTF">2011-11-20T13:22:51Z</dcterms:created>
  <dcterms:modified xsi:type="dcterms:W3CDTF">2011-11-20T13:56:19Z</dcterms:modified>
</cp:coreProperties>
</file>